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Goudy Old Style"/>
        <a:ea typeface="Goudy Old Style"/>
        <a:cs typeface="Goudy Old Style"/>
        <a:sym typeface="Goudy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0D0"/>
          </a:solidFill>
        </a:fill>
      </a:tcStyle>
    </a:wholeTbl>
    <a:band2H>
      <a:tcTxStyle b="def" i="def"/>
      <a:tcStyle>
        <a:tcBdr/>
        <a:fill>
          <a:solidFill>
            <a:srgbClr val="F2E9E9"/>
          </a:solidFill>
        </a:fill>
      </a:tcStyle>
    </a:band2H>
    <a:firstCol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BD0"/>
          </a:solidFill>
        </a:fill>
      </a:tcStyle>
    </a:wholeTbl>
    <a:band2H>
      <a:tcTxStyle b="def" i="def"/>
      <a:tcStyle>
        <a:tcBdr/>
        <a:fill>
          <a:solidFill>
            <a:srgbClr val="F5EEE9"/>
          </a:solidFill>
        </a:fill>
      </a:tcStyle>
    </a:band2H>
    <a:firstCol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5D5"/>
          </a:solidFill>
        </a:fill>
      </a:tcStyle>
    </a:wholeTbl>
    <a:band2H>
      <a:tcTxStyle b="def" i="def"/>
      <a:tcStyle>
        <a:tcBdr/>
        <a:fill>
          <a:solidFill>
            <a:srgbClr val="EAEBEB"/>
          </a:solidFill>
        </a:fill>
      </a:tcStyle>
    </a:band2H>
    <a:firstCol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oudy Old Style"/>
          <a:ea typeface="Goudy Old Style"/>
          <a:cs typeface="Goudy Old Styl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oudy Old Style"/>
          <a:ea typeface="Goudy Old Style"/>
          <a:cs typeface="Goudy Old Styl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the slide I’ll do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6"/>
          <p:cNvGrpSpPr/>
          <p:nvPr/>
        </p:nvGrpSpPr>
        <p:grpSpPr>
          <a:xfrm>
            <a:off x="9265700" y="2025"/>
            <a:ext cx="2926301" cy="5030924"/>
            <a:chOff x="0" y="0"/>
            <a:chExt cx="2926299" cy="5030922"/>
          </a:xfrm>
        </p:grpSpPr>
        <p:sp>
          <p:nvSpPr>
            <p:cNvPr id="11" name="Freeform: Shape 7"/>
            <p:cNvSpPr/>
            <p:nvPr/>
          </p:nvSpPr>
          <p:spPr>
            <a:xfrm>
              <a:off x="61204" y="-1"/>
              <a:ext cx="2249811" cy="229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2" y="0"/>
                  </a:moveTo>
                  <a:lnTo>
                    <a:pt x="21128" y="0"/>
                  </a:lnTo>
                  <a:lnTo>
                    <a:pt x="21219" y="222"/>
                  </a:lnTo>
                  <a:cubicBezTo>
                    <a:pt x="21476" y="1007"/>
                    <a:pt x="21600" y="1935"/>
                    <a:pt x="21600" y="3077"/>
                  </a:cubicBezTo>
                  <a:lnTo>
                    <a:pt x="21600" y="11469"/>
                  </a:lnTo>
                  <a:cubicBezTo>
                    <a:pt x="21600" y="14515"/>
                    <a:pt x="20718" y="16040"/>
                    <a:pt x="18779" y="17370"/>
                  </a:cubicBezTo>
                  <a:cubicBezTo>
                    <a:pt x="16762" y="18515"/>
                    <a:pt x="14115" y="19006"/>
                    <a:pt x="11765" y="20786"/>
                  </a:cubicBezTo>
                  <a:lnTo>
                    <a:pt x="10782" y="21600"/>
                  </a:lnTo>
                  <a:lnTo>
                    <a:pt x="9835" y="20786"/>
                  </a:lnTo>
                  <a:cubicBezTo>
                    <a:pt x="7485" y="19006"/>
                    <a:pt x="4838" y="18515"/>
                    <a:pt x="2821" y="17370"/>
                  </a:cubicBezTo>
                  <a:cubicBezTo>
                    <a:pt x="882" y="16040"/>
                    <a:pt x="0" y="14515"/>
                    <a:pt x="0" y="11469"/>
                  </a:cubicBezTo>
                  <a:lnTo>
                    <a:pt x="0" y="3077"/>
                  </a:lnTo>
                  <a:cubicBezTo>
                    <a:pt x="0" y="1935"/>
                    <a:pt x="124" y="1007"/>
                    <a:pt x="381" y="222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Freeform: Shape 8"/>
            <p:cNvSpPr/>
            <p:nvPr/>
          </p:nvSpPr>
          <p:spPr>
            <a:xfrm>
              <a:off x="1331454" y="1905321"/>
              <a:ext cx="1594846" cy="30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60" y="0"/>
                  </a:moveTo>
                  <a:lnTo>
                    <a:pt x="16597" y="614"/>
                  </a:lnTo>
                  <a:cubicBezTo>
                    <a:pt x="17425" y="949"/>
                    <a:pt x="18280" y="1224"/>
                    <a:pt x="19141" y="1461"/>
                  </a:cubicBezTo>
                  <a:lnTo>
                    <a:pt x="21600" y="2052"/>
                  </a:lnTo>
                  <a:lnTo>
                    <a:pt x="21600" y="19548"/>
                  </a:lnTo>
                  <a:lnTo>
                    <a:pt x="19141" y="20139"/>
                  </a:lnTo>
                  <a:cubicBezTo>
                    <a:pt x="18280" y="20376"/>
                    <a:pt x="17425" y="20651"/>
                    <a:pt x="16597" y="20986"/>
                  </a:cubicBezTo>
                  <a:lnTo>
                    <a:pt x="15210" y="21600"/>
                  </a:lnTo>
                  <a:lnTo>
                    <a:pt x="13874" y="20986"/>
                  </a:lnTo>
                  <a:cubicBezTo>
                    <a:pt x="10559" y="19644"/>
                    <a:pt x="6825" y="19275"/>
                    <a:pt x="3979" y="18411"/>
                  </a:cubicBezTo>
                  <a:cubicBezTo>
                    <a:pt x="124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44" y="4191"/>
                    <a:pt x="3980" y="3189"/>
                  </a:cubicBezTo>
                  <a:cubicBezTo>
                    <a:pt x="6825" y="2325"/>
                    <a:pt x="10559" y="1956"/>
                    <a:pt x="13874" y="614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Freeform: Shape 9"/>
            <p:cNvSpPr/>
            <p:nvPr/>
          </p:nvSpPr>
          <p:spPr>
            <a:xfrm>
              <a:off x="0" y="5595"/>
              <a:ext cx="2372219" cy="23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191" y="0"/>
                  </a:moveTo>
                  <a:cubicBezTo>
                    <a:pt x="21600" y="1548"/>
                    <a:pt x="21483" y="2429"/>
                    <a:pt x="21542" y="3626"/>
                  </a:cubicBezTo>
                  <a:lnTo>
                    <a:pt x="21542" y="11265"/>
                  </a:lnTo>
                  <a:cubicBezTo>
                    <a:pt x="21542" y="14373"/>
                    <a:pt x="20662" y="15928"/>
                    <a:pt x="18728" y="17285"/>
                  </a:cubicBezTo>
                  <a:cubicBezTo>
                    <a:pt x="16717" y="18453"/>
                    <a:pt x="14076" y="18953"/>
                    <a:pt x="11733" y="20769"/>
                  </a:cubicBezTo>
                  <a:lnTo>
                    <a:pt x="10753" y="21600"/>
                  </a:lnTo>
                  <a:lnTo>
                    <a:pt x="9808" y="20769"/>
                  </a:lnTo>
                  <a:cubicBezTo>
                    <a:pt x="7465" y="18953"/>
                    <a:pt x="4825" y="18453"/>
                    <a:pt x="2813" y="17285"/>
                  </a:cubicBezTo>
                  <a:cubicBezTo>
                    <a:pt x="879" y="15928"/>
                    <a:pt x="0" y="14373"/>
                    <a:pt x="0" y="11265"/>
                  </a:cubicBezTo>
                  <a:lnTo>
                    <a:pt x="0" y="2705"/>
                  </a:lnTo>
                  <a:cubicBezTo>
                    <a:pt x="54" y="2104"/>
                    <a:pt x="100" y="671"/>
                    <a:pt x="323" y="19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" name="Freeform: Shape 10"/>
            <p:cNvSpPr/>
            <p:nvPr/>
          </p:nvSpPr>
          <p:spPr>
            <a:xfrm>
              <a:off x="1270948" y="1821164"/>
              <a:ext cx="1654610" cy="320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7" y="19629"/>
                  </a:moveTo>
                  <a:cubicBezTo>
                    <a:pt x="19792" y="19876"/>
                    <a:pt x="17894" y="20657"/>
                    <a:pt x="16868" y="20986"/>
                  </a:cubicBezTo>
                  <a:lnTo>
                    <a:pt x="15459" y="21600"/>
                  </a:lnTo>
                  <a:lnTo>
                    <a:pt x="14100" y="20986"/>
                  </a:lnTo>
                  <a:cubicBezTo>
                    <a:pt x="10732" y="19644"/>
                    <a:pt x="6936" y="19275"/>
                    <a:pt x="4044" y="18411"/>
                  </a:cubicBezTo>
                  <a:cubicBezTo>
                    <a:pt x="126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64" y="4191"/>
                    <a:pt x="4044" y="3189"/>
                  </a:cubicBezTo>
                  <a:cubicBezTo>
                    <a:pt x="6936" y="2325"/>
                    <a:pt x="10732" y="1956"/>
                    <a:pt x="14100" y="614"/>
                  </a:cubicBezTo>
                  <a:lnTo>
                    <a:pt x="15509" y="0"/>
                  </a:lnTo>
                  <a:lnTo>
                    <a:pt x="16868" y="614"/>
                  </a:lnTo>
                  <a:cubicBezTo>
                    <a:pt x="17870" y="939"/>
                    <a:pt x="19924" y="1647"/>
                    <a:pt x="21600" y="2076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6" name="Title Text"/>
          <p:cNvSpPr txBox="1"/>
          <p:nvPr>
            <p:ph type="title"/>
          </p:nvPr>
        </p:nvSpPr>
        <p:spPr>
          <a:xfrm>
            <a:off x="966744" y="1205037"/>
            <a:ext cx="7744995" cy="2541336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966744" y="3949332"/>
            <a:ext cx="7744995" cy="200673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cap="all" spc="300"/>
            </a:lvl1pPr>
            <a:lvl2pPr indent="457200">
              <a:buFontTx/>
              <a:defRPr cap="all" spc="300"/>
            </a:lvl2pPr>
            <a:lvl3pPr marL="0" indent="914400">
              <a:buSzTx/>
              <a:buFontTx/>
              <a:buNone/>
              <a:defRPr cap="all" spc="300"/>
            </a:lvl3pPr>
            <a:lvl4pPr indent="1371600">
              <a:buFontTx/>
              <a:defRPr cap="all" spc="300"/>
            </a:lvl4pPr>
            <a:lvl5pPr marL="0" indent="1828800">
              <a:buSzTx/>
              <a:buFontTx/>
              <a:buNone/>
              <a:defRPr cap="all" spc="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6"/>
          <p:cNvGrpSpPr/>
          <p:nvPr/>
        </p:nvGrpSpPr>
        <p:grpSpPr>
          <a:xfrm>
            <a:off x="9265700" y="2025"/>
            <a:ext cx="2926301" cy="5030924"/>
            <a:chOff x="0" y="0"/>
            <a:chExt cx="2926299" cy="5030922"/>
          </a:xfrm>
        </p:grpSpPr>
        <p:sp>
          <p:nvSpPr>
            <p:cNvPr id="25" name="Freeform: Shape 7"/>
            <p:cNvSpPr/>
            <p:nvPr/>
          </p:nvSpPr>
          <p:spPr>
            <a:xfrm>
              <a:off x="61204" y="-1"/>
              <a:ext cx="2249811" cy="229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2" y="0"/>
                  </a:moveTo>
                  <a:lnTo>
                    <a:pt x="21128" y="0"/>
                  </a:lnTo>
                  <a:lnTo>
                    <a:pt x="21219" y="222"/>
                  </a:lnTo>
                  <a:cubicBezTo>
                    <a:pt x="21476" y="1007"/>
                    <a:pt x="21600" y="1935"/>
                    <a:pt x="21600" y="3077"/>
                  </a:cubicBezTo>
                  <a:lnTo>
                    <a:pt x="21600" y="11469"/>
                  </a:lnTo>
                  <a:cubicBezTo>
                    <a:pt x="21600" y="14515"/>
                    <a:pt x="20718" y="16040"/>
                    <a:pt x="18779" y="17370"/>
                  </a:cubicBezTo>
                  <a:cubicBezTo>
                    <a:pt x="16762" y="18515"/>
                    <a:pt x="14115" y="19006"/>
                    <a:pt x="11765" y="20786"/>
                  </a:cubicBezTo>
                  <a:lnTo>
                    <a:pt x="10782" y="21600"/>
                  </a:lnTo>
                  <a:lnTo>
                    <a:pt x="9835" y="20786"/>
                  </a:lnTo>
                  <a:cubicBezTo>
                    <a:pt x="7485" y="19006"/>
                    <a:pt x="4838" y="18515"/>
                    <a:pt x="2821" y="17370"/>
                  </a:cubicBezTo>
                  <a:cubicBezTo>
                    <a:pt x="882" y="16040"/>
                    <a:pt x="0" y="14515"/>
                    <a:pt x="0" y="11469"/>
                  </a:cubicBezTo>
                  <a:lnTo>
                    <a:pt x="0" y="3077"/>
                  </a:lnTo>
                  <a:cubicBezTo>
                    <a:pt x="0" y="1935"/>
                    <a:pt x="124" y="1007"/>
                    <a:pt x="381" y="222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Freeform: Shape 8"/>
            <p:cNvSpPr/>
            <p:nvPr/>
          </p:nvSpPr>
          <p:spPr>
            <a:xfrm>
              <a:off x="1331454" y="1905321"/>
              <a:ext cx="1594846" cy="30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60" y="0"/>
                  </a:moveTo>
                  <a:lnTo>
                    <a:pt x="16597" y="614"/>
                  </a:lnTo>
                  <a:cubicBezTo>
                    <a:pt x="17425" y="949"/>
                    <a:pt x="18280" y="1224"/>
                    <a:pt x="19141" y="1461"/>
                  </a:cubicBezTo>
                  <a:lnTo>
                    <a:pt x="21600" y="2052"/>
                  </a:lnTo>
                  <a:lnTo>
                    <a:pt x="21600" y="19548"/>
                  </a:lnTo>
                  <a:lnTo>
                    <a:pt x="19141" y="20139"/>
                  </a:lnTo>
                  <a:cubicBezTo>
                    <a:pt x="18280" y="20376"/>
                    <a:pt x="17425" y="20651"/>
                    <a:pt x="16597" y="20986"/>
                  </a:cubicBezTo>
                  <a:lnTo>
                    <a:pt x="15210" y="21600"/>
                  </a:lnTo>
                  <a:lnTo>
                    <a:pt x="13874" y="20986"/>
                  </a:lnTo>
                  <a:cubicBezTo>
                    <a:pt x="10559" y="19644"/>
                    <a:pt x="6825" y="19275"/>
                    <a:pt x="3979" y="18411"/>
                  </a:cubicBezTo>
                  <a:cubicBezTo>
                    <a:pt x="124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44" y="4191"/>
                    <a:pt x="3980" y="3189"/>
                  </a:cubicBezTo>
                  <a:cubicBezTo>
                    <a:pt x="6825" y="2325"/>
                    <a:pt x="10559" y="1956"/>
                    <a:pt x="13874" y="614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Freeform: Shape 9"/>
            <p:cNvSpPr/>
            <p:nvPr/>
          </p:nvSpPr>
          <p:spPr>
            <a:xfrm>
              <a:off x="0" y="5595"/>
              <a:ext cx="2372219" cy="23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191" y="0"/>
                  </a:moveTo>
                  <a:cubicBezTo>
                    <a:pt x="21600" y="1548"/>
                    <a:pt x="21483" y="2429"/>
                    <a:pt x="21542" y="3626"/>
                  </a:cubicBezTo>
                  <a:lnTo>
                    <a:pt x="21542" y="11265"/>
                  </a:lnTo>
                  <a:cubicBezTo>
                    <a:pt x="21542" y="14373"/>
                    <a:pt x="20662" y="15928"/>
                    <a:pt x="18728" y="17285"/>
                  </a:cubicBezTo>
                  <a:cubicBezTo>
                    <a:pt x="16717" y="18453"/>
                    <a:pt x="14076" y="18953"/>
                    <a:pt x="11733" y="20769"/>
                  </a:cubicBezTo>
                  <a:lnTo>
                    <a:pt x="10753" y="21600"/>
                  </a:lnTo>
                  <a:lnTo>
                    <a:pt x="9808" y="20769"/>
                  </a:lnTo>
                  <a:cubicBezTo>
                    <a:pt x="7465" y="18953"/>
                    <a:pt x="4825" y="18453"/>
                    <a:pt x="2813" y="17285"/>
                  </a:cubicBezTo>
                  <a:cubicBezTo>
                    <a:pt x="879" y="15928"/>
                    <a:pt x="0" y="14373"/>
                    <a:pt x="0" y="11265"/>
                  </a:cubicBezTo>
                  <a:lnTo>
                    <a:pt x="0" y="2705"/>
                  </a:lnTo>
                  <a:cubicBezTo>
                    <a:pt x="54" y="2104"/>
                    <a:pt x="100" y="671"/>
                    <a:pt x="323" y="19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Freeform: Shape 10"/>
            <p:cNvSpPr/>
            <p:nvPr/>
          </p:nvSpPr>
          <p:spPr>
            <a:xfrm>
              <a:off x="1270948" y="1821164"/>
              <a:ext cx="1654610" cy="320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7" y="19629"/>
                  </a:moveTo>
                  <a:cubicBezTo>
                    <a:pt x="19792" y="19876"/>
                    <a:pt x="17894" y="20657"/>
                    <a:pt x="16868" y="20986"/>
                  </a:cubicBezTo>
                  <a:lnTo>
                    <a:pt x="15459" y="21600"/>
                  </a:lnTo>
                  <a:lnTo>
                    <a:pt x="14100" y="20986"/>
                  </a:lnTo>
                  <a:cubicBezTo>
                    <a:pt x="10732" y="19644"/>
                    <a:pt x="6936" y="19275"/>
                    <a:pt x="4044" y="18411"/>
                  </a:cubicBezTo>
                  <a:cubicBezTo>
                    <a:pt x="126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64" y="4191"/>
                    <a:pt x="4044" y="3189"/>
                  </a:cubicBezTo>
                  <a:cubicBezTo>
                    <a:pt x="6936" y="2325"/>
                    <a:pt x="10732" y="1956"/>
                    <a:pt x="14100" y="614"/>
                  </a:cubicBezTo>
                  <a:lnTo>
                    <a:pt x="15509" y="0"/>
                  </a:lnTo>
                  <a:lnTo>
                    <a:pt x="16868" y="614"/>
                  </a:lnTo>
                  <a:cubicBezTo>
                    <a:pt x="17870" y="939"/>
                    <a:pt x="19924" y="1647"/>
                    <a:pt x="21600" y="2076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0" name="Title Text"/>
          <p:cNvSpPr txBox="1"/>
          <p:nvPr>
            <p:ph type="title"/>
          </p:nvPr>
        </p:nvSpPr>
        <p:spPr>
          <a:xfrm>
            <a:off x="966743" y="959586"/>
            <a:ext cx="9076330" cy="106427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966743" y="2248256"/>
            <a:ext cx="9076330" cy="365015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6"/>
          <p:cNvGrpSpPr/>
          <p:nvPr/>
        </p:nvGrpSpPr>
        <p:grpSpPr>
          <a:xfrm>
            <a:off x="9265700" y="2025"/>
            <a:ext cx="2926301" cy="5030924"/>
            <a:chOff x="0" y="0"/>
            <a:chExt cx="2926299" cy="5030922"/>
          </a:xfrm>
        </p:grpSpPr>
        <p:sp>
          <p:nvSpPr>
            <p:cNvPr id="39" name="Freeform: Shape 7"/>
            <p:cNvSpPr/>
            <p:nvPr/>
          </p:nvSpPr>
          <p:spPr>
            <a:xfrm>
              <a:off x="61204" y="-1"/>
              <a:ext cx="2249811" cy="229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2" y="0"/>
                  </a:moveTo>
                  <a:lnTo>
                    <a:pt x="21128" y="0"/>
                  </a:lnTo>
                  <a:lnTo>
                    <a:pt x="21219" y="222"/>
                  </a:lnTo>
                  <a:cubicBezTo>
                    <a:pt x="21476" y="1007"/>
                    <a:pt x="21600" y="1935"/>
                    <a:pt x="21600" y="3077"/>
                  </a:cubicBezTo>
                  <a:lnTo>
                    <a:pt x="21600" y="11469"/>
                  </a:lnTo>
                  <a:cubicBezTo>
                    <a:pt x="21600" y="14515"/>
                    <a:pt x="20718" y="16040"/>
                    <a:pt x="18779" y="17370"/>
                  </a:cubicBezTo>
                  <a:cubicBezTo>
                    <a:pt x="16762" y="18515"/>
                    <a:pt x="14115" y="19006"/>
                    <a:pt x="11765" y="20786"/>
                  </a:cubicBezTo>
                  <a:lnTo>
                    <a:pt x="10782" y="21600"/>
                  </a:lnTo>
                  <a:lnTo>
                    <a:pt x="9835" y="20786"/>
                  </a:lnTo>
                  <a:cubicBezTo>
                    <a:pt x="7485" y="19006"/>
                    <a:pt x="4838" y="18515"/>
                    <a:pt x="2821" y="17370"/>
                  </a:cubicBezTo>
                  <a:cubicBezTo>
                    <a:pt x="882" y="16040"/>
                    <a:pt x="0" y="14515"/>
                    <a:pt x="0" y="11469"/>
                  </a:cubicBezTo>
                  <a:lnTo>
                    <a:pt x="0" y="3077"/>
                  </a:lnTo>
                  <a:cubicBezTo>
                    <a:pt x="0" y="1935"/>
                    <a:pt x="124" y="1007"/>
                    <a:pt x="381" y="222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Freeform: Shape 8"/>
            <p:cNvSpPr/>
            <p:nvPr/>
          </p:nvSpPr>
          <p:spPr>
            <a:xfrm>
              <a:off x="1331454" y="1905321"/>
              <a:ext cx="1594846" cy="30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60" y="0"/>
                  </a:moveTo>
                  <a:lnTo>
                    <a:pt x="16597" y="614"/>
                  </a:lnTo>
                  <a:cubicBezTo>
                    <a:pt x="17425" y="949"/>
                    <a:pt x="18280" y="1224"/>
                    <a:pt x="19141" y="1461"/>
                  </a:cubicBezTo>
                  <a:lnTo>
                    <a:pt x="21600" y="2052"/>
                  </a:lnTo>
                  <a:lnTo>
                    <a:pt x="21600" y="19548"/>
                  </a:lnTo>
                  <a:lnTo>
                    <a:pt x="19141" y="20139"/>
                  </a:lnTo>
                  <a:cubicBezTo>
                    <a:pt x="18280" y="20376"/>
                    <a:pt x="17425" y="20651"/>
                    <a:pt x="16597" y="20986"/>
                  </a:cubicBezTo>
                  <a:lnTo>
                    <a:pt x="15210" y="21600"/>
                  </a:lnTo>
                  <a:lnTo>
                    <a:pt x="13874" y="20986"/>
                  </a:lnTo>
                  <a:cubicBezTo>
                    <a:pt x="10559" y="19644"/>
                    <a:pt x="6825" y="19275"/>
                    <a:pt x="3979" y="18411"/>
                  </a:cubicBezTo>
                  <a:cubicBezTo>
                    <a:pt x="124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44" y="4191"/>
                    <a:pt x="3980" y="3189"/>
                  </a:cubicBezTo>
                  <a:cubicBezTo>
                    <a:pt x="6825" y="2325"/>
                    <a:pt x="10559" y="1956"/>
                    <a:pt x="13874" y="614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" name="Freeform: Shape 9"/>
            <p:cNvSpPr/>
            <p:nvPr/>
          </p:nvSpPr>
          <p:spPr>
            <a:xfrm>
              <a:off x="0" y="5595"/>
              <a:ext cx="2372219" cy="23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191" y="0"/>
                  </a:moveTo>
                  <a:cubicBezTo>
                    <a:pt x="21600" y="1548"/>
                    <a:pt x="21483" y="2429"/>
                    <a:pt x="21542" y="3626"/>
                  </a:cubicBezTo>
                  <a:lnTo>
                    <a:pt x="21542" y="11265"/>
                  </a:lnTo>
                  <a:cubicBezTo>
                    <a:pt x="21542" y="14373"/>
                    <a:pt x="20662" y="15928"/>
                    <a:pt x="18728" y="17285"/>
                  </a:cubicBezTo>
                  <a:cubicBezTo>
                    <a:pt x="16717" y="18453"/>
                    <a:pt x="14076" y="18953"/>
                    <a:pt x="11733" y="20769"/>
                  </a:cubicBezTo>
                  <a:lnTo>
                    <a:pt x="10753" y="21600"/>
                  </a:lnTo>
                  <a:lnTo>
                    <a:pt x="9808" y="20769"/>
                  </a:lnTo>
                  <a:cubicBezTo>
                    <a:pt x="7465" y="18953"/>
                    <a:pt x="4825" y="18453"/>
                    <a:pt x="2813" y="17285"/>
                  </a:cubicBezTo>
                  <a:cubicBezTo>
                    <a:pt x="879" y="15928"/>
                    <a:pt x="0" y="14373"/>
                    <a:pt x="0" y="11265"/>
                  </a:cubicBezTo>
                  <a:lnTo>
                    <a:pt x="0" y="2705"/>
                  </a:lnTo>
                  <a:cubicBezTo>
                    <a:pt x="54" y="2104"/>
                    <a:pt x="100" y="671"/>
                    <a:pt x="323" y="19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" name="Freeform: Shape 10"/>
            <p:cNvSpPr/>
            <p:nvPr/>
          </p:nvSpPr>
          <p:spPr>
            <a:xfrm>
              <a:off x="1270948" y="1821164"/>
              <a:ext cx="1654610" cy="320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7" y="19629"/>
                  </a:moveTo>
                  <a:cubicBezTo>
                    <a:pt x="19792" y="19876"/>
                    <a:pt x="17894" y="20657"/>
                    <a:pt x="16868" y="20986"/>
                  </a:cubicBezTo>
                  <a:lnTo>
                    <a:pt x="15459" y="21600"/>
                  </a:lnTo>
                  <a:lnTo>
                    <a:pt x="14100" y="20986"/>
                  </a:lnTo>
                  <a:cubicBezTo>
                    <a:pt x="10732" y="19644"/>
                    <a:pt x="6936" y="19275"/>
                    <a:pt x="4044" y="18411"/>
                  </a:cubicBezTo>
                  <a:cubicBezTo>
                    <a:pt x="126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64" y="4191"/>
                    <a:pt x="4044" y="3189"/>
                  </a:cubicBezTo>
                  <a:cubicBezTo>
                    <a:pt x="6936" y="2325"/>
                    <a:pt x="10732" y="1956"/>
                    <a:pt x="14100" y="614"/>
                  </a:cubicBezTo>
                  <a:lnTo>
                    <a:pt x="15509" y="0"/>
                  </a:lnTo>
                  <a:lnTo>
                    <a:pt x="16868" y="614"/>
                  </a:lnTo>
                  <a:cubicBezTo>
                    <a:pt x="17870" y="939"/>
                    <a:pt x="19924" y="1647"/>
                    <a:pt x="21600" y="2076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4" name="Title Text"/>
          <p:cNvSpPr txBox="1"/>
          <p:nvPr>
            <p:ph type="title"/>
          </p:nvPr>
        </p:nvSpPr>
        <p:spPr>
          <a:xfrm>
            <a:off x="831850" y="1883229"/>
            <a:ext cx="8214180" cy="330313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831850" y="5295900"/>
            <a:ext cx="8214180" cy="79375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indent="457200">
              <a:buFontTx/>
              <a:defRPr sz="2400"/>
            </a:lvl2pPr>
            <a:lvl3pPr marL="0" indent="914400">
              <a:buSzTx/>
              <a:buFontTx/>
              <a:buNone/>
              <a:defRPr sz="2400"/>
            </a:lvl3pPr>
            <a:lvl4pPr indent="1371600">
              <a:buFontTx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/>
          <p:cNvGrpSpPr/>
          <p:nvPr/>
        </p:nvGrpSpPr>
        <p:grpSpPr>
          <a:xfrm>
            <a:off x="9265700" y="2025"/>
            <a:ext cx="2926301" cy="5030924"/>
            <a:chOff x="0" y="0"/>
            <a:chExt cx="2926299" cy="5030922"/>
          </a:xfrm>
        </p:grpSpPr>
        <p:sp>
          <p:nvSpPr>
            <p:cNvPr id="53" name="Freeform: Shape 7"/>
            <p:cNvSpPr/>
            <p:nvPr/>
          </p:nvSpPr>
          <p:spPr>
            <a:xfrm>
              <a:off x="61204" y="-1"/>
              <a:ext cx="2249811" cy="229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2" y="0"/>
                  </a:moveTo>
                  <a:lnTo>
                    <a:pt x="21128" y="0"/>
                  </a:lnTo>
                  <a:lnTo>
                    <a:pt x="21219" y="222"/>
                  </a:lnTo>
                  <a:cubicBezTo>
                    <a:pt x="21476" y="1007"/>
                    <a:pt x="21600" y="1935"/>
                    <a:pt x="21600" y="3077"/>
                  </a:cubicBezTo>
                  <a:lnTo>
                    <a:pt x="21600" y="11469"/>
                  </a:lnTo>
                  <a:cubicBezTo>
                    <a:pt x="21600" y="14515"/>
                    <a:pt x="20718" y="16040"/>
                    <a:pt x="18779" y="17370"/>
                  </a:cubicBezTo>
                  <a:cubicBezTo>
                    <a:pt x="16762" y="18515"/>
                    <a:pt x="14115" y="19006"/>
                    <a:pt x="11765" y="20786"/>
                  </a:cubicBezTo>
                  <a:lnTo>
                    <a:pt x="10782" y="21600"/>
                  </a:lnTo>
                  <a:lnTo>
                    <a:pt x="9835" y="20786"/>
                  </a:lnTo>
                  <a:cubicBezTo>
                    <a:pt x="7485" y="19006"/>
                    <a:pt x="4838" y="18515"/>
                    <a:pt x="2821" y="17370"/>
                  </a:cubicBezTo>
                  <a:cubicBezTo>
                    <a:pt x="882" y="16040"/>
                    <a:pt x="0" y="14515"/>
                    <a:pt x="0" y="11469"/>
                  </a:cubicBezTo>
                  <a:lnTo>
                    <a:pt x="0" y="3077"/>
                  </a:lnTo>
                  <a:cubicBezTo>
                    <a:pt x="0" y="1935"/>
                    <a:pt x="124" y="1007"/>
                    <a:pt x="381" y="222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" name="Freeform: Shape 8"/>
            <p:cNvSpPr/>
            <p:nvPr/>
          </p:nvSpPr>
          <p:spPr>
            <a:xfrm>
              <a:off x="1331454" y="1905321"/>
              <a:ext cx="1594846" cy="30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60" y="0"/>
                  </a:moveTo>
                  <a:lnTo>
                    <a:pt x="16597" y="614"/>
                  </a:lnTo>
                  <a:cubicBezTo>
                    <a:pt x="17425" y="949"/>
                    <a:pt x="18280" y="1224"/>
                    <a:pt x="19141" y="1461"/>
                  </a:cubicBezTo>
                  <a:lnTo>
                    <a:pt x="21600" y="2052"/>
                  </a:lnTo>
                  <a:lnTo>
                    <a:pt x="21600" y="19548"/>
                  </a:lnTo>
                  <a:lnTo>
                    <a:pt x="19141" y="20139"/>
                  </a:lnTo>
                  <a:cubicBezTo>
                    <a:pt x="18280" y="20376"/>
                    <a:pt x="17425" y="20651"/>
                    <a:pt x="16597" y="20986"/>
                  </a:cubicBezTo>
                  <a:lnTo>
                    <a:pt x="15210" y="21600"/>
                  </a:lnTo>
                  <a:lnTo>
                    <a:pt x="13874" y="20986"/>
                  </a:lnTo>
                  <a:cubicBezTo>
                    <a:pt x="10559" y="19644"/>
                    <a:pt x="6825" y="19275"/>
                    <a:pt x="3979" y="18411"/>
                  </a:cubicBezTo>
                  <a:cubicBezTo>
                    <a:pt x="124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44" y="4191"/>
                    <a:pt x="3980" y="3189"/>
                  </a:cubicBezTo>
                  <a:cubicBezTo>
                    <a:pt x="6825" y="2325"/>
                    <a:pt x="10559" y="1956"/>
                    <a:pt x="13874" y="614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" name="Freeform: Shape 9"/>
            <p:cNvSpPr/>
            <p:nvPr/>
          </p:nvSpPr>
          <p:spPr>
            <a:xfrm>
              <a:off x="0" y="5595"/>
              <a:ext cx="2372219" cy="23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191" y="0"/>
                  </a:moveTo>
                  <a:cubicBezTo>
                    <a:pt x="21600" y="1548"/>
                    <a:pt x="21483" y="2429"/>
                    <a:pt x="21542" y="3626"/>
                  </a:cubicBezTo>
                  <a:lnTo>
                    <a:pt x="21542" y="11265"/>
                  </a:lnTo>
                  <a:cubicBezTo>
                    <a:pt x="21542" y="14373"/>
                    <a:pt x="20662" y="15928"/>
                    <a:pt x="18728" y="17285"/>
                  </a:cubicBezTo>
                  <a:cubicBezTo>
                    <a:pt x="16717" y="18453"/>
                    <a:pt x="14076" y="18953"/>
                    <a:pt x="11733" y="20769"/>
                  </a:cubicBezTo>
                  <a:lnTo>
                    <a:pt x="10753" y="21600"/>
                  </a:lnTo>
                  <a:lnTo>
                    <a:pt x="9808" y="20769"/>
                  </a:lnTo>
                  <a:cubicBezTo>
                    <a:pt x="7465" y="18953"/>
                    <a:pt x="4825" y="18453"/>
                    <a:pt x="2813" y="17285"/>
                  </a:cubicBezTo>
                  <a:cubicBezTo>
                    <a:pt x="879" y="15928"/>
                    <a:pt x="0" y="14373"/>
                    <a:pt x="0" y="11265"/>
                  </a:cubicBezTo>
                  <a:lnTo>
                    <a:pt x="0" y="2705"/>
                  </a:lnTo>
                  <a:cubicBezTo>
                    <a:pt x="54" y="2104"/>
                    <a:pt x="100" y="671"/>
                    <a:pt x="323" y="19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Freeform: Shape 10"/>
            <p:cNvSpPr/>
            <p:nvPr/>
          </p:nvSpPr>
          <p:spPr>
            <a:xfrm>
              <a:off x="1270948" y="1821164"/>
              <a:ext cx="1654610" cy="320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7" y="19629"/>
                  </a:moveTo>
                  <a:cubicBezTo>
                    <a:pt x="19792" y="19876"/>
                    <a:pt x="17894" y="20657"/>
                    <a:pt x="16868" y="20986"/>
                  </a:cubicBezTo>
                  <a:lnTo>
                    <a:pt x="15459" y="21600"/>
                  </a:lnTo>
                  <a:lnTo>
                    <a:pt x="14100" y="20986"/>
                  </a:lnTo>
                  <a:cubicBezTo>
                    <a:pt x="10732" y="19644"/>
                    <a:pt x="6936" y="19275"/>
                    <a:pt x="4044" y="18411"/>
                  </a:cubicBezTo>
                  <a:cubicBezTo>
                    <a:pt x="126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64" y="4191"/>
                    <a:pt x="4044" y="3189"/>
                  </a:cubicBezTo>
                  <a:cubicBezTo>
                    <a:pt x="6936" y="2325"/>
                    <a:pt x="10732" y="1956"/>
                    <a:pt x="14100" y="614"/>
                  </a:cubicBezTo>
                  <a:lnTo>
                    <a:pt x="15509" y="0"/>
                  </a:lnTo>
                  <a:lnTo>
                    <a:pt x="16868" y="614"/>
                  </a:lnTo>
                  <a:cubicBezTo>
                    <a:pt x="17870" y="939"/>
                    <a:pt x="19924" y="1647"/>
                    <a:pt x="21600" y="2076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8" name="Title Text"/>
          <p:cNvSpPr txBox="1"/>
          <p:nvPr>
            <p:ph type="title"/>
          </p:nvPr>
        </p:nvSpPr>
        <p:spPr>
          <a:xfrm>
            <a:off x="966743" y="959586"/>
            <a:ext cx="9076330" cy="106427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966744" y="2250798"/>
            <a:ext cx="4445901" cy="37526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6"/>
          <p:cNvGrpSpPr/>
          <p:nvPr/>
        </p:nvGrpSpPr>
        <p:grpSpPr>
          <a:xfrm>
            <a:off x="9265700" y="2025"/>
            <a:ext cx="2926301" cy="5030924"/>
            <a:chOff x="0" y="0"/>
            <a:chExt cx="2926299" cy="5030922"/>
          </a:xfrm>
        </p:grpSpPr>
        <p:sp>
          <p:nvSpPr>
            <p:cNvPr id="67" name="Freeform: Shape 7"/>
            <p:cNvSpPr/>
            <p:nvPr/>
          </p:nvSpPr>
          <p:spPr>
            <a:xfrm>
              <a:off x="61204" y="-1"/>
              <a:ext cx="2249811" cy="229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2" y="0"/>
                  </a:moveTo>
                  <a:lnTo>
                    <a:pt x="21128" y="0"/>
                  </a:lnTo>
                  <a:lnTo>
                    <a:pt x="21219" y="222"/>
                  </a:lnTo>
                  <a:cubicBezTo>
                    <a:pt x="21476" y="1007"/>
                    <a:pt x="21600" y="1935"/>
                    <a:pt x="21600" y="3077"/>
                  </a:cubicBezTo>
                  <a:lnTo>
                    <a:pt x="21600" y="11469"/>
                  </a:lnTo>
                  <a:cubicBezTo>
                    <a:pt x="21600" y="14515"/>
                    <a:pt x="20718" y="16040"/>
                    <a:pt x="18779" y="17370"/>
                  </a:cubicBezTo>
                  <a:cubicBezTo>
                    <a:pt x="16762" y="18515"/>
                    <a:pt x="14115" y="19006"/>
                    <a:pt x="11765" y="20786"/>
                  </a:cubicBezTo>
                  <a:lnTo>
                    <a:pt x="10782" y="21600"/>
                  </a:lnTo>
                  <a:lnTo>
                    <a:pt x="9835" y="20786"/>
                  </a:lnTo>
                  <a:cubicBezTo>
                    <a:pt x="7485" y="19006"/>
                    <a:pt x="4838" y="18515"/>
                    <a:pt x="2821" y="17370"/>
                  </a:cubicBezTo>
                  <a:cubicBezTo>
                    <a:pt x="882" y="16040"/>
                    <a:pt x="0" y="14515"/>
                    <a:pt x="0" y="11469"/>
                  </a:cubicBezTo>
                  <a:lnTo>
                    <a:pt x="0" y="3077"/>
                  </a:lnTo>
                  <a:cubicBezTo>
                    <a:pt x="0" y="1935"/>
                    <a:pt x="124" y="1007"/>
                    <a:pt x="381" y="222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Freeform: Shape 8"/>
            <p:cNvSpPr/>
            <p:nvPr/>
          </p:nvSpPr>
          <p:spPr>
            <a:xfrm>
              <a:off x="1331454" y="1905321"/>
              <a:ext cx="1594846" cy="30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60" y="0"/>
                  </a:moveTo>
                  <a:lnTo>
                    <a:pt x="16597" y="614"/>
                  </a:lnTo>
                  <a:cubicBezTo>
                    <a:pt x="17425" y="949"/>
                    <a:pt x="18280" y="1224"/>
                    <a:pt x="19141" y="1461"/>
                  </a:cubicBezTo>
                  <a:lnTo>
                    <a:pt x="21600" y="2052"/>
                  </a:lnTo>
                  <a:lnTo>
                    <a:pt x="21600" y="19548"/>
                  </a:lnTo>
                  <a:lnTo>
                    <a:pt x="19141" y="20139"/>
                  </a:lnTo>
                  <a:cubicBezTo>
                    <a:pt x="18280" y="20376"/>
                    <a:pt x="17425" y="20651"/>
                    <a:pt x="16597" y="20986"/>
                  </a:cubicBezTo>
                  <a:lnTo>
                    <a:pt x="15210" y="21600"/>
                  </a:lnTo>
                  <a:lnTo>
                    <a:pt x="13874" y="20986"/>
                  </a:lnTo>
                  <a:cubicBezTo>
                    <a:pt x="10559" y="19644"/>
                    <a:pt x="6825" y="19275"/>
                    <a:pt x="3979" y="18411"/>
                  </a:cubicBezTo>
                  <a:cubicBezTo>
                    <a:pt x="124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44" y="4191"/>
                    <a:pt x="3980" y="3189"/>
                  </a:cubicBezTo>
                  <a:cubicBezTo>
                    <a:pt x="6825" y="2325"/>
                    <a:pt x="10559" y="1956"/>
                    <a:pt x="13874" y="614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" name="Freeform: Shape 9"/>
            <p:cNvSpPr/>
            <p:nvPr/>
          </p:nvSpPr>
          <p:spPr>
            <a:xfrm>
              <a:off x="0" y="5595"/>
              <a:ext cx="2372219" cy="23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191" y="0"/>
                  </a:moveTo>
                  <a:cubicBezTo>
                    <a:pt x="21600" y="1548"/>
                    <a:pt x="21483" y="2429"/>
                    <a:pt x="21542" y="3626"/>
                  </a:cubicBezTo>
                  <a:lnTo>
                    <a:pt x="21542" y="11265"/>
                  </a:lnTo>
                  <a:cubicBezTo>
                    <a:pt x="21542" y="14373"/>
                    <a:pt x="20662" y="15928"/>
                    <a:pt x="18728" y="17285"/>
                  </a:cubicBezTo>
                  <a:cubicBezTo>
                    <a:pt x="16717" y="18453"/>
                    <a:pt x="14076" y="18953"/>
                    <a:pt x="11733" y="20769"/>
                  </a:cubicBezTo>
                  <a:lnTo>
                    <a:pt x="10753" y="21600"/>
                  </a:lnTo>
                  <a:lnTo>
                    <a:pt x="9808" y="20769"/>
                  </a:lnTo>
                  <a:cubicBezTo>
                    <a:pt x="7465" y="18953"/>
                    <a:pt x="4825" y="18453"/>
                    <a:pt x="2813" y="17285"/>
                  </a:cubicBezTo>
                  <a:cubicBezTo>
                    <a:pt x="879" y="15928"/>
                    <a:pt x="0" y="14373"/>
                    <a:pt x="0" y="11265"/>
                  </a:cubicBezTo>
                  <a:lnTo>
                    <a:pt x="0" y="2705"/>
                  </a:lnTo>
                  <a:cubicBezTo>
                    <a:pt x="54" y="2104"/>
                    <a:pt x="100" y="671"/>
                    <a:pt x="323" y="19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: Shape 10"/>
            <p:cNvSpPr/>
            <p:nvPr/>
          </p:nvSpPr>
          <p:spPr>
            <a:xfrm>
              <a:off x="1270948" y="1821164"/>
              <a:ext cx="1654610" cy="320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7" y="19629"/>
                  </a:moveTo>
                  <a:cubicBezTo>
                    <a:pt x="19792" y="19876"/>
                    <a:pt x="17894" y="20657"/>
                    <a:pt x="16868" y="20986"/>
                  </a:cubicBezTo>
                  <a:lnTo>
                    <a:pt x="15459" y="21600"/>
                  </a:lnTo>
                  <a:lnTo>
                    <a:pt x="14100" y="20986"/>
                  </a:lnTo>
                  <a:cubicBezTo>
                    <a:pt x="10732" y="19644"/>
                    <a:pt x="6936" y="19275"/>
                    <a:pt x="4044" y="18411"/>
                  </a:cubicBezTo>
                  <a:cubicBezTo>
                    <a:pt x="126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64" y="4191"/>
                    <a:pt x="4044" y="3189"/>
                  </a:cubicBezTo>
                  <a:cubicBezTo>
                    <a:pt x="6936" y="2325"/>
                    <a:pt x="10732" y="1956"/>
                    <a:pt x="14100" y="614"/>
                  </a:cubicBezTo>
                  <a:lnTo>
                    <a:pt x="15509" y="0"/>
                  </a:lnTo>
                  <a:lnTo>
                    <a:pt x="16868" y="614"/>
                  </a:lnTo>
                  <a:cubicBezTo>
                    <a:pt x="17870" y="939"/>
                    <a:pt x="19924" y="1647"/>
                    <a:pt x="21600" y="2076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2" name="Title Text"/>
          <p:cNvSpPr txBox="1"/>
          <p:nvPr>
            <p:ph type="title"/>
          </p:nvPr>
        </p:nvSpPr>
        <p:spPr>
          <a:xfrm>
            <a:off x="966744" y="960119"/>
            <a:ext cx="9196929" cy="106070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967152" y="2062841"/>
            <a:ext cx="4445901" cy="78189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cap="all" spc="300" sz="1800"/>
            </a:lvl1pPr>
            <a:lvl2pPr indent="457200">
              <a:buFontTx/>
              <a:defRPr b="1" cap="all" spc="300" sz="1800"/>
            </a:lvl2pPr>
            <a:lvl3pPr marL="0" indent="914400">
              <a:buSzTx/>
              <a:buFontTx/>
              <a:buNone/>
              <a:defRPr b="1" cap="all" spc="300" sz="1800"/>
            </a:lvl3pPr>
            <a:lvl4pPr indent="1371600">
              <a:buFontTx/>
              <a:defRPr b="1" cap="all" spc="300" sz="1800"/>
            </a:lvl4pPr>
            <a:lvl5pPr marL="0" indent="1828800">
              <a:buSzTx/>
              <a:buFontTx/>
              <a:buNone/>
              <a:defRPr b="1" cap="all" spc="300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4"/>
          <p:cNvSpPr/>
          <p:nvPr>
            <p:ph type="body" sz="quarter" idx="21"/>
          </p:nvPr>
        </p:nvSpPr>
        <p:spPr>
          <a:xfrm>
            <a:off x="5725279" y="2062841"/>
            <a:ext cx="4467795" cy="781894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cap="all" spc="300" sz="18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6"/>
          <p:cNvGrpSpPr/>
          <p:nvPr/>
        </p:nvGrpSpPr>
        <p:grpSpPr>
          <a:xfrm>
            <a:off x="9265700" y="2025"/>
            <a:ext cx="2926301" cy="5030924"/>
            <a:chOff x="0" y="0"/>
            <a:chExt cx="2926299" cy="5030922"/>
          </a:xfrm>
        </p:grpSpPr>
        <p:sp>
          <p:nvSpPr>
            <p:cNvPr id="82" name="Freeform: Shape 7"/>
            <p:cNvSpPr/>
            <p:nvPr/>
          </p:nvSpPr>
          <p:spPr>
            <a:xfrm>
              <a:off x="61204" y="-1"/>
              <a:ext cx="2249811" cy="2294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72" y="0"/>
                  </a:moveTo>
                  <a:lnTo>
                    <a:pt x="21128" y="0"/>
                  </a:lnTo>
                  <a:lnTo>
                    <a:pt x="21219" y="222"/>
                  </a:lnTo>
                  <a:cubicBezTo>
                    <a:pt x="21476" y="1007"/>
                    <a:pt x="21600" y="1935"/>
                    <a:pt x="21600" y="3077"/>
                  </a:cubicBezTo>
                  <a:lnTo>
                    <a:pt x="21600" y="11469"/>
                  </a:lnTo>
                  <a:cubicBezTo>
                    <a:pt x="21600" y="14515"/>
                    <a:pt x="20718" y="16040"/>
                    <a:pt x="18779" y="17370"/>
                  </a:cubicBezTo>
                  <a:cubicBezTo>
                    <a:pt x="16762" y="18515"/>
                    <a:pt x="14115" y="19006"/>
                    <a:pt x="11765" y="20786"/>
                  </a:cubicBezTo>
                  <a:lnTo>
                    <a:pt x="10782" y="21600"/>
                  </a:lnTo>
                  <a:lnTo>
                    <a:pt x="9835" y="20786"/>
                  </a:lnTo>
                  <a:cubicBezTo>
                    <a:pt x="7485" y="19006"/>
                    <a:pt x="4838" y="18515"/>
                    <a:pt x="2821" y="17370"/>
                  </a:cubicBezTo>
                  <a:cubicBezTo>
                    <a:pt x="882" y="16040"/>
                    <a:pt x="0" y="14515"/>
                    <a:pt x="0" y="11469"/>
                  </a:cubicBezTo>
                  <a:lnTo>
                    <a:pt x="0" y="3077"/>
                  </a:lnTo>
                  <a:cubicBezTo>
                    <a:pt x="0" y="1935"/>
                    <a:pt x="124" y="1007"/>
                    <a:pt x="381" y="222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" name="Freeform: Shape 8"/>
            <p:cNvSpPr/>
            <p:nvPr/>
          </p:nvSpPr>
          <p:spPr>
            <a:xfrm>
              <a:off x="1331454" y="1905321"/>
              <a:ext cx="1594846" cy="304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60" y="0"/>
                  </a:moveTo>
                  <a:lnTo>
                    <a:pt x="16597" y="614"/>
                  </a:lnTo>
                  <a:cubicBezTo>
                    <a:pt x="17425" y="949"/>
                    <a:pt x="18280" y="1224"/>
                    <a:pt x="19141" y="1461"/>
                  </a:cubicBezTo>
                  <a:lnTo>
                    <a:pt x="21600" y="2052"/>
                  </a:lnTo>
                  <a:lnTo>
                    <a:pt x="21600" y="19548"/>
                  </a:lnTo>
                  <a:lnTo>
                    <a:pt x="19141" y="20139"/>
                  </a:lnTo>
                  <a:cubicBezTo>
                    <a:pt x="18280" y="20376"/>
                    <a:pt x="17425" y="20651"/>
                    <a:pt x="16597" y="20986"/>
                  </a:cubicBezTo>
                  <a:lnTo>
                    <a:pt x="15210" y="21600"/>
                  </a:lnTo>
                  <a:lnTo>
                    <a:pt x="13874" y="20986"/>
                  </a:lnTo>
                  <a:cubicBezTo>
                    <a:pt x="10559" y="19644"/>
                    <a:pt x="6825" y="19275"/>
                    <a:pt x="3979" y="18411"/>
                  </a:cubicBezTo>
                  <a:cubicBezTo>
                    <a:pt x="124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44" y="4191"/>
                    <a:pt x="3980" y="3189"/>
                  </a:cubicBezTo>
                  <a:cubicBezTo>
                    <a:pt x="6825" y="2325"/>
                    <a:pt x="10559" y="1956"/>
                    <a:pt x="13874" y="614"/>
                  </a:cubicBezTo>
                  <a:close/>
                </a:path>
              </a:pathLst>
            </a:custGeom>
            <a:solidFill>
              <a:srgbClr val="BFAFAA">
                <a:alpha val="1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" name="Freeform: Shape 9"/>
            <p:cNvSpPr/>
            <p:nvPr/>
          </p:nvSpPr>
          <p:spPr>
            <a:xfrm>
              <a:off x="0" y="5595"/>
              <a:ext cx="2372219" cy="237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21191" y="0"/>
                  </a:moveTo>
                  <a:cubicBezTo>
                    <a:pt x="21600" y="1548"/>
                    <a:pt x="21483" y="2429"/>
                    <a:pt x="21542" y="3626"/>
                  </a:cubicBezTo>
                  <a:lnTo>
                    <a:pt x="21542" y="11265"/>
                  </a:lnTo>
                  <a:cubicBezTo>
                    <a:pt x="21542" y="14373"/>
                    <a:pt x="20662" y="15928"/>
                    <a:pt x="18728" y="17285"/>
                  </a:cubicBezTo>
                  <a:cubicBezTo>
                    <a:pt x="16717" y="18453"/>
                    <a:pt x="14076" y="18953"/>
                    <a:pt x="11733" y="20769"/>
                  </a:cubicBezTo>
                  <a:lnTo>
                    <a:pt x="10753" y="21600"/>
                  </a:lnTo>
                  <a:lnTo>
                    <a:pt x="9808" y="20769"/>
                  </a:lnTo>
                  <a:cubicBezTo>
                    <a:pt x="7465" y="18953"/>
                    <a:pt x="4825" y="18453"/>
                    <a:pt x="2813" y="17285"/>
                  </a:cubicBezTo>
                  <a:cubicBezTo>
                    <a:pt x="879" y="15928"/>
                    <a:pt x="0" y="14373"/>
                    <a:pt x="0" y="11265"/>
                  </a:cubicBezTo>
                  <a:lnTo>
                    <a:pt x="0" y="2705"/>
                  </a:lnTo>
                  <a:cubicBezTo>
                    <a:pt x="54" y="2104"/>
                    <a:pt x="100" y="671"/>
                    <a:pt x="323" y="19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: Shape 10"/>
            <p:cNvSpPr/>
            <p:nvPr/>
          </p:nvSpPr>
          <p:spPr>
            <a:xfrm>
              <a:off x="1270948" y="1821164"/>
              <a:ext cx="1654610" cy="320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67" y="19629"/>
                  </a:moveTo>
                  <a:cubicBezTo>
                    <a:pt x="19792" y="19876"/>
                    <a:pt x="17894" y="20657"/>
                    <a:pt x="16868" y="20986"/>
                  </a:cubicBezTo>
                  <a:lnTo>
                    <a:pt x="15459" y="21600"/>
                  </a:lnTo>
                  <a:lnTo>
                    <a:pt x="14100" y="20986"/>
                  </a:lnTo>
                  <a:cubicBezTo>
                    <a:pt x="10732" y="19644"/>
                    <a:pt x="6936" y="19275"/>
                    <a:pt x="4044" y="18411"/>
                  </a:cubicBezTo>
                  <a:cubicBezTo>
                    <a:pt x="1264" y="17409"/>
                    <a:pt x="0" y="16259"/>
                    <a:pt x="0" y="13963"/>
                  </a:cubicBezTo>
                  <a:lnTo>
                    <a:pt x="0" y="7637"/>
                  </a:lnTo>
                  <a:cubicBezTo>
                    <a:pt x="0" y="5341"/>
                    <a:pt x="1264" y="4191"/>
                    <a:pt x="4044" y="3189"/>
                  </a:cubicBezTo>
                  <a:cubicBezTo>
                    <a:pt x="6936" y="2325"/>
                    <a:pt x="10732" y="1956"/>
                    <a:pt x="14100" y="614"/>
                  </a:cubicBezTo>
                  <a:lnTo>
                    <a:pt x="15509" y="0"/>
                  </a:lnTo>
                  <a:lnTo>
                    <a:pt x="16868" y="614"/>
                  </a:lnTo>
                  <a:cubicBezTo>
                    <a:pt x="17870" y="939"/>
                    <a:pt x="19924" y="1647"/>
                    <a:pt x="21600" y="2076"/>
                  </a:cubicBezTo>
                </a:path>
              </a:pathLst>
            </a:custGeom>
            <a:noFill/>
            <a:ln w="25400" cap="rnd">
              <a:solidFill>
                <a:srgbClr val="BFAFAA">
                  <a:alpha val="64999"/>
                </a:srgbClr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7" name="Title Text"/>
          <p:cNvSpPr txBox="1"/>
          <p:nvPr>
            <p:ph type="title"/>
          </p:nvPr>
        </p:nvSpPr>
        <p:spPr>
          <a:xfrm>
            <a:off x="966743" y="959586"/>
            <a:ext cx="9076330" cy="106427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839787" y="1094014"/>
            <a:ext cx="3932239" cy="143691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sz="half" idx="1"/>
          </p:nvPr>
        </p:nvSpPr>
        <p:spPr>
          <a:xfrm>
            <a:off x="5183187" y="1094014"/>
            <a:ext cx="6172201" cy="47670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 marL="624840" indent="-304800">
              <a:defRPr sz="3200"/>
            </a:lvl3pPr>
            <a:lvl4pPr>
              <a:defRPr sz="3200"/>
            </a:lvl4pPr>
            <a:lvl5pPr marL="96012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Text Placeholder 3"/>
          <p:cNvSpPr/>
          <p:nvPr>
            <p:ph type="body" sz="quarter" idx="21"/>
          </p:nvPr>
        </p:nvSpPr>
        <p:spPr>
          <a:xfrm>
            <a:off x="839787" y="2618011"/>
            <a:ext cx="3932238" cy="325097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/>
          <p:nvPr>
            <p:ph type="title"/>
          </p:nvPr>
        </p:nvSpPr>
        <p:spPr>
          <a:xfrm>
            <a:off x="839787" y="1065119"/>
            <a:ext cx="3932239" cy="146580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839787" y="2618014"/>
            <a:ext cx="3932239" cy="32509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indent="457200">
              <a:buFontTx/>
              <a:defRPr sz="1600"/>
            </a:lvl2pPr>
            <a:lvl3pPr marL="0" indent="914400">
              <a:buSzTx/>
              <a:buFontTx/>
              <a:buNone/>
              <a:defRPr sz="1600"/>
            </a:lvl3pPr>
            <a:lvl4pPr indent="1371600">
              <a:buFontTx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0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523837" y="6410642"/>
            <a:ext cx="231141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>
                <a:solidFill>
                  <a:srgbClr val="431C30">
                    <a:alpha val="85000"/>
                  </a:srgb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50000"/>
        <a:buFont typeface="Times Roman"/>
        <a:buChar char="∙"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1pPr>
      <a:lvl2pPr marL="0" marR="0" indent="27432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 typeface="Times Roman"/>
        <a:buNone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2pPr>
      <a:lvl3pPr marL="605790" marR="0" indent="-28575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50000"/>
        <a:buFont typeface="Times Roman"/>
        <a:buChar char="∙"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3pPr>
      <a:lvl4pPr marL="0" marR="0" indent="59435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 typeface="Times Roman"/>
        <a:buNone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4pPr>
      <a:lvl5pPr marL="92093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50000"/>
        <a:buFont typeface="Times Roman"/>
        <a:buChar char="∙"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Times Roman"/>
        <a:buChar char="•"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Times Roman"/>
        <a:buChar char="•"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Times Roman"/>
        <a:buChar char="•"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Times Roman"/>
        <a:buChar char="•"/>
        <a:tabLst/>
        <a:defRPr b="0" baseline="0" cap="none" i="0" spc="0" strike="noStrike" sz="2000" u="none">
          <a:solidFill>
            <a:srgbClr val="431C30"/>
          </a:solidFill>
          <a:uFillTx/>
          <a:latin typeface="Goudy Old Style"/>
          <a:ea typeface="Goudy Old Style"/>
          <a:cs typeface="Goudy Old Style"/>
          <a:sym typeface="Goudy Old Styl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Goudy Old Sty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F0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5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0" t="6004" r="0" b="9726"/>
          <a:stretch>
            <a:fillRect/>
          </a:stretch>
        </p:blipFill>
        <p:spPr>
          <a:xfrm>
            <a:off x="19" y="9"/>
            <a:ext cx="12191981" cy="685799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Freeform: Shape 22"/>
          <p:cNvSpPr/>
          <p:nvPr/>
        </p:nvSpPr>
        <p:spPr>
          <a:xfrm>
            <a:off x="4157593" y="805230"/>
            <a:ext cx="3876812" cy="5245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18" y="0"/>
                </a:moveTo>
                <a:lnTo>
                  <a:pt x="11765" y="614"/>
                </a:lnTo>
                <a:cubicBezTo>
                  <a:pt x="14115" y="1956"/>
                  <a:pt x="16762" y="2325"/>
                  <a:pt x="18779" y="3189"/>
                </a:cubicBezTo>
                <a:cubicBezTo>
                  <a:pt x="20718" y="4191"/>
                  <a:pt x="21600" y="5341"/>
                  <a:pt x="21600" y="7637"/>
                </a:cubicBezTo>
                <a:lnTo>
                  <a:pt x="21600" y="13963"/>
                </a:lnTo>
                <a:cubicBezTo>
                  <a:pt x="21600" y="16259"/>
                  <a:pt x="20718" y="17409"/>
                  <a:pt x="18779" y="18411"/>
                </a:cubicBezTo>
                <a:cubicBezTo>
                  <a:pt x="16762" y="19275"/>
                  <a:pt x="14115" y="19644"/>
                  <a:pt x="11765" y="20986"/>
                </a:cubicBezTo>
                <a:lnTo>
                  <a:pt x="10782" y="21600"/>
                </a:lnTo>
                <a:lnTo>
                  <a:pt x="9835" y="20986"/>
                </a:lnTo>
                <a:cubicBezTo>
                  <a:pt x="7485" y="19644"/>
                  <a:pt x="4838" y="19275"/>
                  <a:pt x="2821" y="18411"/>
                </a:cubicBezTo>
                <a:cubicBezTo>
                  <a:pt x="882" y="17409"/>
                  <a:pt x="0" y="16259"/>
                  <a:pt x="0" y="13963"/>
                </a:cubicBezTo>
                <a:lnTo>
                  <a:pt x="0" y="7637"/>
                </a:lnTo>
                <a:cubicBezTo>
                  <a:pt x="0" y="5341"/>
                  <a:pt x="882" y="4191"/>
                  <a:pt x="2821" y="3189"/>
                </a:cubicBezTo>
                <a:cubicBezTo>
                  <a:pt x="4838" y="2325"/>
                  <a:pt x="7485" y="1956"/>
                  <a:pt x="9835" y="614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Title 1"/>
          <p:cNvSpPr txBox="1"/>
          <p:nvPr>
            <p:ph type="ctrTitle"/>
          </p:nvPr>
        </p:nvSpPr>
        <p:spPr>
          <a:xfrm>
            <a:off x="4521387" y="2466176"/>
            <a:ext cx="3149222" cy="2142700"/>
          </a:xfrm>
          <a:prstGeom prst="rect">
            <a:avLst/>
          </a:prstGeom>
        </p:spPr>
        <p:txBody>
          <a:bodyPr/>
          <a:lstStyle>
            <a:lvl1pPr algn="ctr" defTabSz="768095">
              <a:defRPr sz="6719">
                <a:solidFill>
                  <a:srgbClr val="FFFFFF"/>
                </a:solidFill>
                <a:latin typeface="Arabic Typesetting"/>
                <a:ea typeface="Arabic Typesetting"/>
                <a:cs typeface="Arabic Typesetting"/>
                <a:sym typeface="Arabic Typesetting"/>
              </a:defRPr>
            </a:lvl1pPr>
          </a:lstStyle>
          <a:p>
            <a:pPr/>
            <a:r>
              <a:t>Tango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Tango Tree?</a:t>
            </a:r>
          </a:p>
        </p:txBody>
      </p:sp>
      <p:sp>
        <p:nvSpPr>
          <p:cNvPr id="130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the dance</a:t>
            </a:r>
          </a:p>
          <a:p>
            <a:pPr/>
            <a:r>
              <a:t>A BST that uses underlying splay trees to organize its data.</a:t>
            </a:r>
          </a:p>
          <a:p>
            <a:pPr/>
            <a:r>
              <a:t>On its surface, it works similarly to other BSTs.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does it work? And why Splay Trees?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966743" y="2248256"/>
            <a:ext cx="9603721" cy="3650157"/>
          </a:xfrm>
          <a:prstGeom prst="rect">
            <a:avLst/>
          </a:prstGeom>
        </p:spPr>
        <p:txBody>
          <a:bodyPr/>
          <a:lstStyle/>
          <a:p>
            <a:pPr/>
            <a:r>
              <a:t>Each time a search is done, the path a node takes to its child is stored as the preferred child.</a:t>
            </a:r>
          </a:p>
          <a:p>
            <a:pPr/>
            <a:r>
              <a:t>After each search, preferred paths are made combining all sequential preferred children.</a:t>
            </a:r>
          </a:p>
          <a:p>
            <a:pPr/>
            <a:r>
              <a:t>The preferred paths are stored as splay trees</a:t>
            </a:r>
          </a:p>
          <a:p>
            <a:pPr/>
            <a:r>
              <a:t>In future searches, if a preferred path is reached the search will check in the path first for the node.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Structures and Key Concepts</a:t>
            </a:r>
          </a:p>
        </p:txBody>
      </p:sp>
      <p:sp>
        <p:nvSpPr>
          <p:cNvPr id="138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Reference Tree, a static BST</a:t>
            </a:r>
          </a:p>
          <a:p>
            <a:pPr/>
            <a:r>
              <a:t>The preferred paths, groups of nodes that are frequently group together</a:t>
            </a:r>
          </a:p>
          <a:p>
            <a:pPr/>
            <a:r>
              <a:t>Auxiliary trees, how the preferred paths are stored (Splay trees)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Operations</a:t>
            </a:r>
          </a:p>
        </p:txBody>
      </p:sp>
      <p:sp>
        <p:nvSpPr>
          <p:cNvPr id="141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Search Operations, can be very confusing</a:t>
            </a:r>
          </a:p>
          <a:p>
            <a:pPr lvl="1">
              <a:spcBef>
                <a:spcPts val="500"/>
              </a:spcBef>
              <a:defRPr sz="1800"/>
            </a:pPr>
            <a:r>
              <a:t>Search for a node using traditional BST methods, storing preferred children and paths along the way. Enter any preferred path encountered along the search.</a:t>
            </a:r>
          </a:p>
          <a:p>
            <a:pPr/>
            <a:r>
              <a:t>Insertions and deletions</a:t>
            </a:r>
          </a:p>
          <a:p>
            <a:pPr lvl="1">
              <a:spcBef>
                <a:spcPts val="500"/>
              </a:spcBef>
              <a:defRPr sz="1800"/>
            </a:pPr>
            <a:r>
              <a:t>Tango trees work best on a static dataset, could use underlying splay methods to balance if you need 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</a:t>
            </a:r>
          </a:p>
        </p:txBody>
      </p:sp>
      <p:sp>
        <p:nvSpPr>
          <p:cNvPr id="144" name="Content Placeholder 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Competitive ratio of O(log log n)</a:t>
            </a:r>
          </a:p>
          <a:p>
            <a:pPr/>
            <a:r>
              <a:t>How does it get this?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Applications and Limitations</a:t>
            </a:r>
          </a:p>
        </p:txBody>
      </p:sp>
      <p:sp>
        <p:nvSpPr>
          <p:cNvPr id="147" name="Content Placeholder 2"/>
          <p:cNvSpPr txBox="1"/>
          <p:nvPr>
            <p:ph type="body" sz="half" idx="1"/>
          </p:nvPr>
        </p:nvSpPr>
        <p:spPr>
          <a:xfrm>
            <a:off x="1171146" y="2164091"/>
            <a:ext cx="9076330" cy="3650156"/>
          </a:xfrm>
          <a:prstGeom prst="rect">
            <a:avLst/>
          </a:prstGeom>
        </p:spPr>
        <p:txBody>
          <a:bodyPr/>
          <a:lstStyle/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40"/>
            </a:pPr>
            <a:r>
              <a:t>1. Applications of Tango Trees</a:t>
            </a:r>
          </a:p>
          <a:p>
            <a:pPr marL="219456" indent="-219456" defTabSz="548640">
              <a:spcBef>
                <a:spcPts val="600"/>
              </a:spcBef>
              <a:defRPr sz="1680"/>
            </a:pPr>
            <a:r>
              <a:t>Efficient Searching </a:t>
            </a:r>
          </a:p>
          <a:p>
            <a:pPr marL="219456" indent="-219456" defTabSz="548640">
              <a:spcBef>
                <a:spcPts val="600"/>
              </a:spcBef>
              <a:defRPr sz="1680"/>
            </a:pPr>
            <a:r>
              <a:t>Dynamic Data Access: Useful in databases or file systems where the access pattern changes over time.</a:t>
            </a:r>
          </a:p>
          <a:p>
            <a:pPr marL="219456" indent="-219456" defTabSz="548640">
              <a:spcBef>
                <a:spcPts val="600"/>
              </a:spcBef>
              <a:defRPr sz="1680"/>
            </a:pPr>
            <a:r>
              <a:t>Networking and Routing: They can optimize frequently used data routes in communication networks, improving access times dynamically. </a:t>
            </a:r>
          </a:p>
          <a:p>
            <a:pPr marL="0" indent="0" defTabSz="548640">
              <a:spcBef>
                <a:spcPts val="600"/>
              </a:spcBef>
              <a:buSzTx/>
              <a:buFontTx/>
              <a:buNone/>
              <a:defRPr sz="1680"/>
            </a:pPr>
          </a:p>
          <a:p>
            <a:pPr marL="0" indent="0" defTabSz="54864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40"/>
            </a:pPr>
            <a:r>
              <a:t>2. Limitations of Tango Trees:</a:t>
            </a:r>
          </a:p>
          <a:p>
            <a:pPr marL="219456" indent="-219456" defTabSz="548640">
              <a:spcBef>
                <a:spcPts val="600"/>
              </a:spcBef>
              <a:defRPr sz="1680"/>
            </a:pPr>
            <a:r>
              <a:t>Complexity in Implementation</a:t>
            </a:r>
          </a:p>
          <a:p>
            <a:pPr marL="219456" indent="-219456" defTabSz="548640">
              <a:spcBef>
                <a:spcPts val="600"/>
              </a:spcBef>
              <a:defRPr sz="1680"/>
            </a:pPr>
            <a:r>
              <a:t>They are more complicated than simple binary search trees.</a:t>
            </a:r>
          </a:p>
          <a:p>
            <a:pPr marL="219456" indent="-219456" defTabSz="548640">
              <a:spcBef>
                <a:spcPts val="600"/>
              </a:spcBef>
              <a:defRPr sz="1680"/>
            </a:pPr>
            <a:r>
              <a:t>Theoretical Efficiency vs. Practical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arrakeshVTI">
  <a:themeElements>
    <a:clrScheme name="MarrakeshVTI">
      <a:dk1>
        <a:srgbClr val="000000"/>
      </a:dk1>
      <a:lt1>
        <a:srgbClr val="F3F0EF"/>
      </a:lt1>
      <a:dk2>
        <a:srgbClr val="A7A7A7"/>
      </a:dk2>
      <a:lt2>
        <a:srgbClr val="535353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0000FF"/>
      </a:hlink>
      <a:folHlink>
        <a:srgbClr val="FF00FF"/>
      </a:folHlink>
    </a:clrScheme>
    <a:fontScheme name="MarrakeshVTI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Marrakesh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udy Old Style"/>
            <a:ea typeface="Goudy Old Style"/>
            <a:cs typeface="Goudy Old Style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udy Old Style"/>
            <a:ea typeface="Goudy Old Style"/>
            <a:cs typeface="Goudy Old Style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arrakeshVTI">
  <a:themeElements>
    <a:clrScheme name="Marrakesh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0000FF"/>
      </a:hlink>
      <a:folHlink>
        <a:srgbClr val="FF00FF"/>
      </a:folHlink>
    </a:clrScheme>
    <a:fontScheme name="MarrakeshVTI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Marrakesh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udy Old Style"/>
            <a:ea typeface="Goudy Old Style"/>
            <a:cs typeface="Goudy Old Style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oudy Old Style"/>
            <a:ea typeface="Goudy Old Style"/>
            <a:cs typeface="Goudy Old Style"/>
            <a:sym typeface="Goudy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