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hler, Caleb - DSU Student" userId="013e9fec-433e-4bb1-b6e6-75589a87b96d" providerId="ADAL" clId="{A272DA72-A19F-496C-8FED-F15AAD500B56}"/>
    <pc:docChg chg="undo custSel addSld delSld modSld sldOrd">
      <pc:chgData name="Sechler, Caleb - DSU Student" userId="013e9fec-433e-4bb1-b6e6-75589a87b96d" providerId="ADAL" clId="{A272DA72-A19F-496C-8FED-F15AAD500B56}" dt="2025-02-20T05:43:33.096" v="2417" actId="20577"/>
      <pc:docMkLst>
        <pc:docMk/>
      </pc:docMkLst>
      <pc:sldChg chg="addSp delSp modSp mod">
        <pc:chgData name="Sechler, Caleb - DSU Student" userId="013e9fec-433e-4bb1-b6e6-75589a87b96d" providerId="ADAL" clId="{A272DA72-A19F-496C-8FED-F15AAD500B56}" dt="2025-02-18T23:00:37.903" v="1458" actId="1076"/>
        <pc:sldMkLst>
          <pc:docMk/>
          <pc:sldMk cId="2092690226" sldId="256"/>
        </pc:sldMkLst>
        <pc:spChg chg="mod">
          <ac:chgData name="Sechler, Caleb - DSU Student" userId="013e9fec-433e-4bb1-b6e6-75589a87b96d" providerId="ADAL" clId="{A272DA72-A19F-496C-8FED-F15AAD500B56}" dt="2025-02-18T23:00:37.903" v="1458" actId="1076"/>
          <ac:spMkLst>
            <pc:docMk/>
            <pc:sldMk cId="2092690226" sldId="256"/>
            <ac:spMk id="2" creationId="{F9C5E5AB-A66D-0477-28A1-4AA939BC1057}"/>
          </ac:spMkLst>
        </pc:spChg>
        <pc:picChg chg="add del">
          <ac:chgData name="Sechler, Caleb - DSU Student" userId="013e9fec-433e-4bb1-b6e6-75589a87b96d" providerId="ADAL" clId="{A272DA72-A19F-496C-8FED-F15AAD500B56}" dt="2025-02-18T22:59:34.112" v="1453" actId="478"/>
          <ac:picMkLst>
            <pc:docMk/>
            <pc:sldMk cId="2092690226" sldId="256"/>
            <ac:picMk id="6" creationId="{0EE74C02-32DF-5690-3C68-B99FD958E1A7}"/>
          </ac:picMkLst>
        </pc:picChg>
      </pc:sldChg>
      <pc:sldChg chg="modSp del mod">
        <pc:chgData name="Sechler, Caleb - DSU Student" userId="013e9fec-433e-4bb1-b6e6-75589a87b96d" providerId="ADAL" clId="{A272DA72-A19F-496C-8FED-F15AAD500B56}" dt="2025-02-20T05:30:26.935" v="1578" actId="2696"/>
        <pc:sldMkLst>
          <pc:docMk/>
          <pc:sldMk cId="1484034977" sldId="257"/>
        </pc:sldMkLst>
        <pc:spChg chg="mod">
          <ac:chgData name="Sechler, Caleb - DSU Student" userId="013e9fec-433e-4bb1-b6e6-75589a87b96d" providerId="ADAL" clId="{A272DA72-A19F-496C-8FED-F15AAD500B56}" dt="2025-02-20T05:30:10.637" v="1565" actId="21"/>
          <ac:spMkLst>
            <pc:docMk/>
            <pc:sldMk cId="1484034977" sldId="257"/>
            <ac:spMk id="3" creationId="{A998A990-4353-AF79-DC46-D7A001F9E812}"/>
          </ac:spMkLst>
        </pc:spChg>
      </pc:sldChg>
      <pc:sldChg chg="modSp new mod ord">
        <pc:chgData name="Sechler, Caleb - DSU Student" userId="013e9fec-433e-4bb1-b6e6-75589a87b96d" providerId="ADAL" clId="{A272DA72-A19F-496C-8FED-F15AAD500B56}" dt="2025-02-18T22:33:25.268" v="285" actId="20577"/>
        <pc:sldMkLst>
          <pc:docMk/>
          <pc:sldMk cId="998116496" sldId="258"/>
        </pc:sldMkLst>
        <pc:spChg chg="mod">
          <ac:chgData name="Sechler, Caleb - DSU Student" userId="013e9fec-433e-4bb1-b6e6-75589a87b96d" providerId="ADAL" clId="{A272DA72-A19F-496C-8FED-F15AAD500B56}" dt="2025-02-18T14:22:08.606" v="53" actId="20577"/>
          <ac:spMkLst>
            <pc:docMk/>
            <pc:sldMk cId="998116496" sldId="258"/>
            <ac:spMk id="2" creationId="{CFB94218-CF0C-B00B-7C20-05456FD03917}"/>
          </ac:spMkLst>
        </pc:spChg>
        <pc:spChg chg="mod">
          <ac:chgData name="Sechler, Caleb - DSU Student" userId="013e9fec-433e-4bb1-b6e6-75589a87b96d" providerId="ADAL" clId="{A272DA72-A19F-496C-8FED-F15AAD500B56}" dt="2025-02-18T22:33:25.268" v="285" actId="20577"/>
          <ac:spMkLst>
            <pc:docMk/>
            <pc:sldMk cId="998116496" sldId="258"/>
            <ac:spMk id="3" creationId="{696C20E2-4532-FA28-1C80-C2BBB472DC6D}"/>
          </ac:spMkLst>
        </pc:spChg>
      </pc:sldChg>
      <pc:sldChg chg="modSp new mod">
        <pc:chgData name="Sechler, Caleb - DSU Student" userId="013e9fec-433e-4bb1-b6e6-75589a87b96d" providerId="ADAL" clId="{A272DA72-A19F-496C-8FED-F15AAD500B56}" dt="2025-02-20T05:43:33.096" v="2417" actId="20577"/>
        <pc:sldMkLst>
          <pc:docMk/>
          <pc:sldMk cId="94569589" sldId="259"/>
        </pc:sldMkLst>
        <pc:spChg chg="mod">
          <ac:chgData name="Sechler, Caleb - DSU Student" userId="013e9fec-433e-4bb1-b6e6-75589a87b96d" providerId="ADAL" clId="{A272DA72-A19F-496C-8FED-F15AAD500B56}" dt="2025-02-20T05:30:04.223" v="1564" actId="20577"/>
          <ac:spMkLst>
            <pc:docMk/>
            <pc:sldMk cId="94569589" sldId="259"/>
            <ac:spMk id="2" creationId="{14426BBE-2FE3-D54C-739C-FF98F98BD043}"/>
          </ac:spMkLst>
        </pc:spChg>
        <pc:spChg chg="mod">
          <ac:chgData name="Sechler, Caleb - DSU Student" userId="013e9fec-433e-4bb1-b6e6-75589a87b96d" providerId="ADAL" clId="{A272DA72-A19F-496C-8FED-F15AAD500B56}" dt="2025-02-20T05:43:33.096" v="2417" actId="20577"/>
          <ac:spMkLst>
            <pc:docMk/>
            <pc:sldMk cId="94569589" sldId="259"/>
            <ac:spMk id="3" creationId="{9E642A1F-4388-EEAB-7C04-FF2CA0EE713C}"/>
          </ac:spMkLst>
        </pc:spChg>
      </pc:sldChg>
      <pc:sldChg chg="modSp new mod ord modNotesTx">
        <pc:chgData name="Sechler, Caleb - DSU Student" userId="013e9fec-433e-4bb1-b6e6-75589a87b96d" providerId="ADAL" clId="{A272DA72-A19F-496C-8FED-F15AAD500B56}" dt="2025-02-20T05:32:22.821" v="1614" actId="20577"/>
        <pc:sldMkLst>
          <pc:docMk/>
          <pc:sldMk cId="3279698108" sldId="260"/>
        </pc:sldMkLst>
        <pc:spChg chg="mod">
          <ac:chgData name="Sechler, Caleb - DSU Student" userId="013e9fec-433e-4bb1-b6e6-75589a87b96d" providerId="ADAL" clId="{A272DA72-A19F-496C-8FED-F15AAD500B56}" dt="2025-02-20T05:31:53.942" v="1592" actId="20577"/>
          <ac:spMkLst>
            <pc:docMk/>
            <pc:sldMk cId="3279698108" sldId="260"/>
            <ac:spMk id="2" creationId="{1D18D543-2BB9-C52F-7804-1F86811BC1A2}"/>
          </ac:spMkLst>
        </pc:spChg>
        <pc:spChg chg="mod">
          <ac:chgData name="Sechler, Caleb - DSU Student" userId="013e9fec-433e-4bb1-b6e6-75589a87b96d" providerId="ADAL" clId="{A272DA72-A19F-496C-8FED-F15AAD500B56}" dt="2025-02-20T05:32:22.821" v="1614" actId="20577"/>
          <ac:spMkLst>
            <pc:docMk/>
            <pc:sldMk cId="3279698108" sldId="260"/>
            <ac:spMk id="3" creationId="{2077EEA0-E52C-AB86-C9D1-F6C09F7FD06C}"/>
          </ac:spMkLst>
        </pc:spChg>
      </pc:sldChg>
      <pc:sldChg chg="modSp new mod">
        <pc:chgData name="Sechler, Caleb - DSU Student" userId="013e9fec-433e-4bb1-b6e6-75589a87b96d" providerId="ADAL" clId="{A272DA72-A19F-496C-8FED-F15AAD500B56}" dt="2025-02-20T05:36:00.242" v="1832" actId="20577"/>
        <pc:sldMkLst>
          <pc:docMk/>
          <pc:sldMk cId="3742666017" sldId="261"/>
        </pc:sldMkLst>
        <pc:spChg chg="mod">
          <ac:chgData name="Sechler, Caleb - DSU Student" userId="013e9fec-433e-4bb1-b6e6-75589a87b96d" providerId="ADAL" clId="{A272DA72-A19F-496C-8FED-F15AAD500B56}" dt="2025-02-20T05:32:54.298" v="1648" actId="20577"/>
          <ac:spMkLst>
            <pc:docMk/>
            <pc:sldMk cId="3742666017" sldId="261"/>
            <ac:spMk id="2" creationId="{6EA4AF80-3162-8993-4B1C-C773EDF736CF}"/>
          </ac:spMkLst>
        </pc:spChg>
        <pc:spChg chg="mod">
          <ac:chgData name="Sechler, Caleb - DSU Student" userId="013e9fec-433e-4bb1-b6e6-75589a87b96d" providerId="ADAL" clId="{A272DA72-A19F-496C-8FED-F15AAD500B56}" dt="2025-02-20T05:36:00.242" v="1832" actId="20577"/>
          <ac:spMkLst>
            <pc:docMk/>
            <pc:sldMk cId="3742666017" sldId="261"/>
            <ac:spMk id="3" creationId="{4F6ABAF5-EE83-2402-8713-13E13CE64711}"/>
          </ac:spMkLst>
        </pc:spChg>
      </pc:sldChg>
      <pc:sldChg chg="modSp new mod">
        <pc:chgData name="Sechler, Caleb - DSU Student" userId="013e9fec-433e-4bb1-b6e6-75589a87b96d" providerId="ADAL" clId="{A272DA72-A19F-496C-8FED-F15AAD500B56}" dt="2025-02-20T05:39:49.691" v="2265" actId="20577"/>
        <pc:sldMkLst>
          <pc:docMk/>
          <pc:sldMk cId="1194104109" sldId="262"/>
        </pc:sldMkLst>
        <pc:spChg chg="mod">
          <ac:chgData name="Sechler, Caleb - DSU Student" userId="013e9fec-433e-4bb1-b6e6-75589a87b96d" providerId="ADAL" clId="{A272DA72-A19F-496C-8FED-F15AAD500B56}" dt="2025-02-20T05:36:12.762" v="1843" actId="20577"/>
          <ac:spMkLst>
            <pc:docMk/>
            <pc:sldMk cId="1194104109" sldId="262"/>
            <ac:spMk id="2" creationId="{B3A25A43-EF2A-CB55-8A05-98DE588DB0AF}"/>
          </ac:spMkLst>
        </pc:spChg>
        <pc:spChg chg="mod">
          <ac:chgData name="Sechler, Caleb - DSU Student" userId="013e9fec-433e-4bb1-b6e6-75589a87b96d" providerId="ADAL" clId="{A272DA72-A19F-496C-8FED-F15AAD500B56}" dt="2025-02-20T05:39:49.691" v="2265" actId="20577"/>
          <ac:spMkLst>
            <pc:docMk/>
            <pc:sldMk cId="1194104109" sldId="262"/>
            <ac:spMk id="3" creationId="{71607905-F304-415E-3311-C0538D4F5175}"/>
          </ac:spMkLst>
        </pc:spChg>
      </pc:sldChg>
      <pc:sldChg chg="modSp new mod">
        <pc:chgData name="Sechler, Caleb - DSU Student" userId="013e9fec-433e-4bb1-b6e6-75589a87b96d" providerId="ADAL" clId="{A272DA72-A19F-496C-8FED-F15AAD500B56}" dt="2025-02-20T05:43:13.831" v="2400" actId="20577"/>
        <pc:sldMkLst>
          <pc:docMk/>
          <pc:sldMk cId="3623522370" sldId="263"/>
        </pc:sldMkLst>
        <pc:spChg chg="mod">
          <ac:chgData name="Sechler, Caleb - DSU Student" userId="013e9fec-433e-4bb1-b6e6-75589a87b96d" providerId="ADAL" clId="{A272DA72-A19F-496C-8FED-F15AAD500B56}" dt="2025-02-20T05:40:24.666" v="2294" actId="20577"/>
          <ac:spMkLst>
            <pc:docMk/>
            <pc:sldMk cId="3623522370" sldId="263"/>
            <ac:spMk id="2" creationId="{43D000F7-27BF-04FB-02E0-92BF0897DF20}"/>
          </ac:spMkLst>
        </pc:spChg>
        <pc:spChg chg="mod">
          <ac:chgData name="Sechler, Caleb - DSU Student" userId="013e9fec-433e-4bb1-b6e6-75589a87b96d" providerId="ADAL" clId="{A272DA72-A19F-496C-8FED-F15AAD500B56}" dt="2025-02-20T05:43:13.831" v="2400" actId="20577"/>
          <ac:spMkLst>
            <pc:docMk/>
            <pc:sldMk cId="3623522370" sldId="263"/>
            <ac:spMk id="3" creationId="{0964DC4D-11DE-4176-7C70-9265024B06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C97F-60E2-440D-BDA5-B4C58C8D910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C667C-4515-4FBF-B844-7792156C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3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slide I’ll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C667C-4515-4FBF-B844-7792156C6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2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6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and person dancing in smoke">
            <a:extLst>
              <a:ext uri="{FF2B5EF4-FFF2-40B4-BE49-F238E27FC236}">
                <a16:creationId xmlns:a16="http://schemas.microsoft.com/office/drawing/2014/main" id="{0EE74C02-32DF-5690-3C68-B99FD958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 b="972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5E5AB-A66D-0477-28A1-4AA939BC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8" y="2466176"/>
            <a:ext cx="3149221" cy="2142699"/>
          </a:xfrm>
        </p:spPr>
        <p:txBody>
          <a:bodyPr anchor="b">
            <a:no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Tango Trees</a:t>
            </a:r>
          </a:p>
        </p:txBody>
      </p:sp>
    </p:spTree>
    <p:extLst>
      <p:ext uri="{BB962C8B-B14F-4D97-AF65-F5344CB8AC3E}">
        <p14:creationId xmlns:p14="http://schemas.microsoft.com/office/powerpoint/2010/main" val="209269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4218-CF0C-B00B-7C20-05456FD0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Tango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20E2-4532-FA28-1C80-C2BBB472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the dance</a:t>
            </a:r>
          </a:p>
          <a:p>
            <a:r>
              <a:rPr lang="en-US" dirty="0"/>
              <a:t>A BST that uses underlying splay trees to organize its data.</a:t>
            </a:r>
          </a:p>
          <a:p>
            <a:r>
              <a:rPr lang="en-US" dirty="0"/>
              <a:t>On its surface, it works similarly to other BSTs.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1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D543-2BB9-C52F-7804-1F86811B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And why Splay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EEA0-E52C-AB86-C9D1-F6C09F7F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603720" cy="3650155"/>
          </a:xfrm>
        </p:spPr>
        <p:txBody>
          <a:bodyPr/>
          <a:lstStyle/>
          <a:p>
            <a:r>
              <a:rPr lang="en-US" dirty="0"/>
              <a:t>Each time a search is done, the path a node takes to its child is stored as the preferred child.</a:t>
            </a:r>
          </a:p>
          <a:p>
            <a:r>
              <a:rPr lang="en-US" dirty="0"/>
              <a:t>After each search, preferred paths are made combining all sequential preferred children.</a:t>
            </a:r>
          </a:p>
          <a:p>
            <a:r>
              <a:rPr lang="en-US" dirty="0"/>
              <a:t>The preferred paths are stored as splay trees</a:t>
            </a:r>
          </a:p>
          <a:p>
            <a:r>
              <a:rPr lang="en-US" dirty="0"/>
              <a:t>In future searches, if a preferred path is reached the search will check in the path first for the node.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9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AF80-3162-8993-4B1C-C773EDF7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BAF5-EE83-2402-8713-13E13CE6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Reference Tree, a static BST</a:t>
            </a:r>
          </a:p>
          <a:p>
            <a:r>
              <a:rPr lang="en-US" dirty="0"/>
              <a:t>The preferred paths, groups of nodes that are frequently group together</a:t>
            </a:r>
          </a:p>
          <a:p>
            <a:r>
              <a:rPr lang="en-US" dirty="0"/>
              <a:t>Auxiliary trees, how the preferred paths are stored (Splay trees)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6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5A43-EF2A-CB55-8A05-98DE588D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7905-F304-415E-3311-C0538D4F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Operations, can be very confusing</a:t>
            </a:r>
          </a:p>
          <a:p>
            <a:pPr lvl="1"/>
            <a:r>
              <a:rPr lang="en-US" dirty="0"/>
              <a:t>Search for a node using traditional BST methods, storing preferred children and paths along the way. Enter any preferred path encountered along the search.</a:t>
            </a:r>
          </a:p>
          <a:p>
            <a:r>
              <a:rPr lang="en-US" dirty="0"/>
              <a:t>Insertions and deletions</a:t>
            </a:r>
          </a:p>
          <a:p>
            <a:pPr lvl="1"/>
            <a:r>
              <a:rPr lang="en-US" dirty="0"/>
              <a:t>Tango trees work best on a static dataset, could use underlying splay methods to balance if you need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0F7-27BF-04FB-02E0-92BF0897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DC4D-11DE-4176-7C70-9265024B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ratio of O(log </a:t>
            </a:r>
            <a:r>
              <a:rPr lang="en-US" dirty="0" err="1"/>
              <a:t>log</a:t>
            </a:r>
            <a:r>
              <a:rPr lang="en-US" dirty="0"/>
              <a:t> n)</a:t>
            </a:r>
          </a:p>
          <a:p>
            <a:r>
              <a:rPr lang="en-US" dirty="0"/>
              <a:t>How does it get this?</a:t>
            </a:r>
          </a:p>
        </p:txBody>
      </p:sp>
    </p:spTree>
    <p:extLst>
      <p:ext uri="{BB962C8B-B14F-4D97-AF65-F5344CB8AC3E}">
        <p14:creationId xmlns:p14="http://schemas.microsoft.com/office/powerpoint/2010/main" val="36235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6BBE-2FE3-D54C-739C-FF98F98B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Applications, Limitations,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2A1F-4388-EEAB-7C04-FF2CA0EE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good when you have a known, repeated access sequence and when the data doesn’t often change or never changes</a:t>
            </a:r>
          </a:p>
          <a:p>
            <a:r>
              <a:rPr lang="en-US" dirty="0"/>
              <a:t>What are sometimes when you could use a tango tree?</a:t>
            </a:r>
          </a:p>
          <a:p>
            <a:pPr marL="617220" lvl="1" indent="-342900">
              <a:buAutoNum type="arabicPeriod"/>
            </a:pPr>
            <a:r>
              <a:rPr lang="en-US" dirty="0"/>
              <a:t>For a caching or database system</a:t>
            </a:r>
          </a:p>
          <a:p>
            <a:pPr marL="617220" lvl="1" indent="-342900">
              <a:buAutoNum type="arabicPeriod"/>
            </a:pPr>
            <a:r>
              <a:rPr lang="en-US" dirty="0"/>
              <a:t>For network routing tables</a:t>
            </a:r>
          </a:p>
          <a:p>
            <a:pPr marL="617220" lvl="1" indent="-342900">
              <a:buAutoNum type="arabicPeriod"/>
            </a:pPr>
            <a:r>
              <a:rPr lang="en-US" dirty="0"/>
              <a:t>For filesystems on an operating system</a:t>
            </a:r>
          </a:p>
          <a:p>
            <a:r>
              <a:rPr lang="en-US" dirty="0"/>
              <a:t>If the access pattern is random, or there are frequent additions and deletions to your data.</a:t>
            </a:r>
          </a:p>
          <a:p>
            <a:r>
              <a:rPr lang="en-US" dirty="0"/>
              <a:t>If you need strict balancing guarantees, AVL or Red-Black Trees are usually better.</a:t>
            </a:r>
          </a:p>
        </p:txBody>
      </p:sp>
    </p:spTree>
    <p:extLst>
      <p:ext uri="{BB962C8B-B14F-4D97-AF65-F5344CB8AC3E}">
        <p14:creationId xmlns:p14="http://schemas.microsoft.com/office/powerpoint/2010/main" val="9456958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315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Arabic Typesetting</vt:lpstr>
      <vt:lpstr>Arial</vt:lpstr>
      <vt:lpstr>Goudy Old Style</vt:lpstr>
      <vt:lpstr>MarrakeshVTI</vt:lpstr>
      <vt:lpstr>Tango Trees</vt:lpstr>
      <vt:lpstr>What is a Tango Tree?</vt:lpstr>
      <vt:lpstr>How does it work? And why Splay Trees?</vt:lpstr>
      <vt:lpstr>Structures and Key Concepts</vt:lpstr>
      <vt:lpstr>Operations</vt:lpstr>
      <vt:lpstr>Performance</vt:lpstr>
      <vt:lpstr>Applications, Limitations, and 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Sechler, Caleb - DSU Student</dc:creator>
  <cp:lastModifiedBy>Sechler, Caleb - DSU Student</cp:lastModifiedBy>
  <cp:revision>1</cp:revision>
  <dcterms:created xsi:type="dcterms:W3CDTF">2025-02-13T14:09:01Z</dcterms:created>
  <dcterms:modified xsi:type="dcterms:W3CDTF">2025-02-20T05:43:39Z</dcterms:modified>
</cp:coreProperties>
</file>