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1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1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73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0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7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7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8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79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46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084C-FFA2-440C-BAAD-F1B1B4BC732E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A106-1FD9-4E7B-A064-2C1F11458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084C-FFA2-440C-BAAD-F1B1B4BC73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A106-1FD9-4E7B-A064-2C1F11458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5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0" y="1752600"/>
            <a:ext cx="7753334" cy="3637478"/>
            <a:chOff x="1066800" y="1752600"/>
            <a:chExt cx="7753334" cy="3637478"/>
          </a:xfrm>
        </p:grpSpPr>
        <p:sp>
          <p:nvSpPr>
            <p:cNvPr id="2" name="Oval 1"/>
            <p:cNvSpPr/>
            <p:nvPr/>
          </p:nvSpPr>
          <p:spPr>
            <a:xfrm rot="21540000">
              <a:off x="3618002" y="2835220"/>
              <a:ext cx="1828800" cy="18288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914400" h="914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349868" y="2227710"/>
              <a:ext cx="914400" cy="914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457200" h="4572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 rot="20812536">
              <a:off x="6305534" y="2032119"/>
              <a:ext cx="2514600" cy="457200"/>
            </a:xfrm>
            <a:prstGeom prst="rightArrow">
              <a:avLst>
                <a:gd name="adj1" fmla="val 35103"/>
                <a:gd name="adj2" fmla="val 47517"/>
              </a:avLst>
            </a:prstGeom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Users\ksmcf\AppData\Local\Microsoft\Windows\Temporary Internet Files\Content.IE5\T985K453\MM900282788[1]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52600"/>
              <a:ext cx="1544782" cy="147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 rot="3988073">
              <a:off x="4711578" y="4720496"/>
              <a:ext cx="467040" cy="457200"/>
            </a:xfrm>
            <a:prstGeom prst="rightArrow">
              <a:avLst>
                <a:gd name="adj1" fmla="val 35103"/>
                <a:gd name="adj2" fmla="val 47517"/>
              </a:avLst>
            </a:prstGeom>
            <a:scene3d>
              <a:camera prst="orthographicFront"/>
              <a:lightRig rig="soft" dir="t">
                <a:rot lat="0" lon="0" rev="1800000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066800" y="3124200"/>
              <a:ext cx="2514600" cy="457200"/>
            </a:xfrm>
            <a:prstGeom prst="rightArrow">
              <a:avLst>
                <a:gd name="adj1" fmla="val 35103"/>
                <a:gd name="adj2" fmla="val 47517"/>
              </a:avLst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6421" y="2667000"/>
              <a:ext cx="1400199" cy="264687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16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  <a:cs typeface="Calibri"/>
                </a:rPr>
                <a:t>ν</a:t>
              </a:r>
              <a:endParaRPr lang="en-US" sz="1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1828800"/>
              <a:ext cx="1400199" cy="1938992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12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  <a:cs typeface="Calibri"/>
                </a:rPr>
                <a:t>μ</a:t>
              </a:r>
              <a:endParaRPr lang="en-US" sz="1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400" y="2743200"/>
              <a:ext cx="1400199" cy="264687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/>
                  <a:cs typeface="Calibri"/>
                </a:rPr>
                <a:t>p</a:t>
              </a:r>
              <a:endParaRPr lang="en-US" sz="1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1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590512"/>
            <a:ext cx="7696200" cy="3600488"/>
            <a:chOff x="1066800" y="-152400"/>
            <a:chExt cx="7696200" cy="3600488"/>
          </a:xfrm>
        </p:grpSpPr>
        <p:sp>
          <p:nvSpPr>
            <p:cNvPr id="3" name="Oval 2"/>
            <p:cNvSpPr/>
            <p:nvPr/>
          </p:nvSpPr>
          <p:spPr>
            <a:xfrm>
              <a:off x="3728371" y="2028255"/>
              <a:ext cx="914400" cy="914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457200" h="4572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066800" y="2209800"/>
              <a:ext cx="2514600" cy="457200"/>
            </a:xfrm>
            <a:prstGeom prst="rightArrow">
              <a:avLst>
                <a:gd name="adj1" fmla="val 35103"/>
                <a:gd name="adj2" fmla="val 47517"/>
              </a:avLst>
            </a:prstGeom>
            <a:scene3d>
              <a:camera prst="orthographicFront"/>
              <a:lightRig rig="soft" dir="t">
                <a:rot lat="0" lon="0" rev="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66801" y="-152400"/>
              <a:ext cx="1400199" cy="264687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16600" b="1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4F81B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cs typeface="Calibri"/>
                </a:rPr>
                <a:t>μ</a:t>
              </a:r>
              <a:endParaRPr lang="en-US" sz="166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467600" y="2286000"/>
              <a:ext cx="457200" cy="4572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7986902">
              <a:off x="6845079" y="2858301"/>
              <a:ext cx="722375" cy="457200"/>
            </a:xfrm>
            <a:prstGeom prst="rightArrow">
              <a:avLst>
                <a:gd name="adj1" fmla="val 35103"/>
                <a:gd name="adj2" fmla="val 47517"/>
              </a:avLst>
            </a:prstGeom>
            <a:scene3d>
              <a:camera prst="orthographicFront"/>
              <a:lightRig rig="soft" dir="t">
                <a:rot lat="0" lon="0" rev="1440000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2801" y="868740"/>
              <a:ext cx="1400199" cy="1569660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4F81B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cs typeface="Calibri"/>
                </a:rPr>
                <a:t>e</a:t>
              </a:r>
              <a:endParaRPr lang="en-US" sz="96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30" name="Picture 6" descr="C:\Users\ksmcf\AppData\Local\Microsoft\Windows\Temporary Internet Files\Content.IE5\QVP4QOL7\MC900330113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838200"/>
              <a:ext cx="2487731" cy="1698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85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McFarland</dc:creator>
  <cp:lastModifiedBy>Kevin McFarland</cp:lastModifiedBy>
  <cp:revision>13</cp:revision>
  <dcterms:created xsi:type="dcterms:W3CDTF">2011-08-10T15:39:06Z</dcterms:created>
  <dcterms:modified xsi:type="dcterms:W3CDTF">2011-08-10T21:25:54Z</dcterms:modified>
</cp:coreProperties>
</file>