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8" r:id="rId9"/>
    <p:sldId id="269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8402E-ADCB-4FCA-B9E0-6E7E2CBF2B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DC4674-62D6-438D-A261-6595456494BF}">
      <dgm:prSet/>
      <dgm:spPr/>
      <dgm:t>
        <a:bodyPr/>
        <a:lstStyle/>
        <a:p>
          <a:r>
            <a:rPr lang="en-US"/>
            <a:t>Major: Computer Information Systems – Focused in Software Programming</a:t>
          </a:r>
        </a:p>
      </dgm:t>
    </dgm:pt>
    <dgm:pt modelId="{AA4FE63B-14A6-456B-89D6-C82FB26C074E}" type="parTrans" cxnId="{76D825FE-555F-42A7-884E-85EFC5DC0B11}">
      <dgm:prSet/>
      <dgm:spPr/>
      <dgm:t>
        <a:bodyPr/>
        <a:lstStyle/>
        <a:p>
          <a:endParaRPr lang="en-US"/>
        </a:p>
      </dgm:t>
    </dgm:pt>
    <dgm:pt modelId="{B3106F93-E87A-4D4C-AB59-08D58DDA4E75}" type="sibTrans" cxnId="{76D825FE-555F-42A7-884E-85EFC5DC0B11}">
      <dgm:prSet/>
      <dgm:spPr/>
      <dgm:t>
        <a:bodyPr/>
        <a:lstStyle/>
        <a:p>
          <a:endParaRPr lang="en-US"/>
        </a:p>
      </dgm:t>
    </dgm:pt>
    <dgm:pt modelId="{23A568D0-4462-4134-90BF-21C7A5ECB110}">
      <dgm:prSet/>
      <dgm:spPr/>
      <dgm:t>
        <a:bodyPr/>
        <a:lstStyle/>
        <a:p>
          <a:r>
            <a:rPr lang="en-US"/>
            <a:t>Background: 1 year of scholastic experience in C++, 1-3 months of self-taught experience in Python</a:t>
          </a:r>
        </a:p>
      </dgm:t>
    </dgm:pt>
    <dgm:pt modelId="{12D43842-25B3-4C14-B5A3-0FD495935506}" type="parTrans" cxnId="{9EC12E72-22D9-4F80-AE42-B0A07B3F1193}">
      <dgm:prSet/>
      <dgm:spPr/>
      <dgm:t>
        <a:bodyPr/>
        <a:lstStyle/>
        <a:p>
          <a:endParaRPr lang="en-US"/>
        </a:p>
      </dgm:t>
    </dgm:pt>
    <dgm:pt modelId="{FA629858-B94B-4431-8237-BEA2E915D468}" type="sibTrans" cxnId="{9EC12E72-22D9-4F80-AE42-B0A07B3F1193}">
      <dgm:prSet/>
      <dgm:spPr/>
      <dgm:t>
        <a:bodyPr/>
        <a:lstStyle/>
        <a:p>
          <a:endParaRPr lang="en-US"/>
        </a:p>
      </dgm:t>
    </dgm:pt>
    <dgm:pt modelId="{D7FCD767-EA84-4DEA-913A-975B103A154B}">
      <dgm:prSet/>
      <dgm:spPr/>
      <dgm:t>
        <a:bodyPr/>
        <a:lstStyle/>
        <a:p>
          <a:r>
            <a:rPr lang="en-US"/>
            <a:t>Career Goal: Become a Software Engineer for a leading technology company</a:t>
          </a:r>
        </a:p>
      </dgm:t>
    </dgm:pt>
    <dgm:pt modelId="{18A19F94-2949-4616-8653-F68179564834}" type="parTrans" cxnId="{2CCED540-13E0-4930-A7FD-62B9E3203F6C}">
      <dgm:prSet/>
      <dgm:spPr/>
      <dgm:t>
        <a:bodyPr/>
        <a:lstStyle/>
        <a:p>
          <a:endParaRPr lang="en-US"/>
        </a:p>
      </dgm:t>
    </dgm:pt>
    <dgm:pt modelId="{0485A778-48E0-4440-9B3D-D690DC7DAA71}" type="sibTrans" cxnId="{2CCED540-13E0-4930-A7FD-62B9E3203F6C}">
      <dgm:prSet/>
      <dgm:spPr/>
      <dgm:t>
        <a:bodyPr/>
        <a:lstStyle/>
        <a:p>
          <a:endParaRPr lang="en-US"/>
        </a:p>
      </dgm:t>
    </dgm:pt>
    <dgm:pt modelId="{5F6DCED9-2C55-42D6-8762-42C437F90526}" type="pres">
      <dgm:prSet presAssocID="{6318402E-ADCB-4FCA-B9E0-6E7E2CBF2B16}" presName="root" presStyleCnt="0">
        <dgm:presLayoutVars>
          <dgm:dir/>
          <dgm:resizeHandles val="exact"/>
        </dgm:presLayoutVars>
      </dgm:prSet>
      <dgm:spPr/>
    </dgm:pt>
    <dgm:pt modelId="{8B6C5988-4FBE-47D4-861E-33E16E8B8DC2}" type="pres">
      <dgm:prSet presAssocID="{C2DC4674-62D6-438D-A261-6595456494BF}" presName="compNode" presStyleCnt="0"/>
      <dgm:spPr/>
    </dgm:pt>
    <dgm:pt modelId="{FB4BFD0E-2941-4D63-B0E5-E63ECC479403}" type="pres">
      <dgm:prSet presAssocID="{C2DC4674-62D6-438D-A261-6595456494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D0DE229A-B81A-4E7C-A58C-4D788162D0F3}" type="pres">
      <dgm:prSet presAssocID="{C2DC4674-62D6-438D-A261-6595456494BF}" presName="spaceRect" presStyleCnt="0"/>
      <dgm:spPr/>
    </dgm:pt>
    <dgm:pt modelId="{181468CC-78AE-46EE-A9B3-B1E5DC39FD9C}" type="pres">
      <dgm:prSet presAssocID="{C2DC4674-62D6-438D-A261-6595456494BF}" presName="textRect" presStyleLbl="revTx" presStyleIdx="0" presStyleCnt="3">
        <dgm:presLayoutVars>
          <dgm:chMax val="1"/>
          <dgm:chPref val="1"/>
        </dgm:presLayoutVars>
      </dgm:prSet>
      <dgm:spPr/>
    </dgm:pt>
    <dgm:pt modelId="{183E3A8E-99D2-4E72-ADBF-42BED7D44E59}" type="pres">
      <dgm:prSet presAssocID="{B3106F93-E87A-4D4C-AB59-08D58DDA4E75}" presName="sibTrans" presStyleCnt="0"/>
      <dgm:spPr/>
    </dgm:pt>
    <dgm:pt modelId="{C0D9BE12-3F9B-4562-85B8-1BFB4BACE25E}" type="pres">
      <dgm:prSet presAssocID="{23A568D0-4462-4134-90BF-21C7A5ECB110}" presName="compNode" presStyleCnt="0"/>
      <dgm:spPr/>
    </dgm:pt>
    <dgm:pt modelId="{DF8EB1CD-2151-4DAD-8447-41C3B3A22FAC}" type="pres">
      <dgm:prSet presAssocID="{23A568D0-4462-4134-90BF-21C7A5ECB1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BD41D7EF-974E-4B4F-8F7A-384F780F4986}" type="pres">
      <dgm:prSet presAssocID="{23A568D0-4462-4134-90BF-21C7A5ECB110}" presName="spaceRect" presStyleCnt="0"/>
      <dgm:spPr/>
    </dgm:pt>
    <dgm:pt modelId="{25D42231-6EAF-487C-9F2C-4312068904A3}" type="pres">
      <dgm:prSet presAssocID="{23A568D0-4462-4134-90BF-21C7A5ECB110}" presName="textRect" presStyleLbl="revTx" presStyleIdx="1" presStyleCnt="3">
        <dgm:presLayoutVars>
          <dgm:chMax val="1"/>
          <dgm:chPref val="1"/>
        </dgm:presLayoutVars>
      </dgm:prSet>
      <dgm:spPr/>
    </dgm:pt>
    <dgm:pt modelId="{167A9F00-E51A-486C-A096-28A90BE42FFA}" type="pres">
      <dgm:prSet presAssocID="{FA629858-B94B-4431-8237-BEA2E915D468}" presName="sibTrans" presStyleCnt="0"/>
      <dgm:spPr/>
    </dgm:pt>
    <dgm:pt modelId="{D9C98F1F-06C9-4B62-852C-ED5F90C604FA}" type="pres">
      <dgm:prSet presAssocID="{D7FCD767-EA84-4DEA-913A-975B103A154B}" presName="compNode" presStyleCnt="0"/>
      <dgm:spPr/>
    </dgm:pt>
    <dgm:pt modelId="{E53CB71E-270A-4D07-B8A7-B531890189EE}" type="pres">
      <dgm:prSet presAssocID="{D7FCD767-EA84-4DEA-913A-975B103A15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3A160CD2-4CDD-48CB-8A6A-6B8D929EF74E}" type="pres">
      <dgm:prSet presAssocID="{D7FCD767-EA84-4DEA-913A-975B103A154B}" presName="spaceRect" presStyleCnt="0"/>
      <dgm:spPr/>
    </dgm:pt>
    <dgm:pt modelId="{C7A78D54-7CFC-4D6B-9DBF-D2EB2CA91B97}" type="pres">
      <dgm:prSet presAssocID="{D7FCD767-EA84-4DEA-913A-975B103A15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EB6440-652B-4B71-98EF-7F656E952EF5}" type="presOf" srcId="{23A568D0-4462-4134-90BF-21C7A5ECB110}" destId="{25D42231-6EAF-487C-9F2C-4312068904A3}" srcOrd="0" destOrd="0" presId="urn:microsoft.com/office/officeart/2018/2/layout/IconLabelList"/>
    <dgm:cxn modelId="{2CCED540-13E0-4930-A7FD-62B9E3203F6C}" srcId="{6318402E-ADCB-4FCA-B9E0-6E7E2CBF2B16}" destId="{D7FCD767-EA84-4DEA-913A-975B103A154B}" srcOrd="2" destOrd="0" parTransId="{18A19F94-2949-4616-8653-F68179564834}" sibTransId="{0485A778-48E0-4440-9B3D-D690DC7DAA71}"/>
    <dgm:cxn modelId="{9EC12E72-22D9-4F80-AE42-B0A07B3F1193}" srcId="{6318402E-ADCB-4FCA-B9E0-6E7E2CBF2B16}" destId="{23A568D0-4462-4134-90BF-21C7A5ECB110}" srcOrd="1" destOrd="0" parTransId="{12D43842-25B3-4C14-B5A3-0FD495935506}" sibTransId="{FA629858-B94B-4431-8237-BEA2E915D468}"/>
    <dgm:cxn modelId="{88AD5276-CB32-4A7D-8CDF-6DD0064A3117}" type="presOf" srcId="{C2DC4674-62D6-438D-A261-6595456494BF}" destId="{181468CC-78AE-46EE-A9B3-B1E5DC39FD9C}" srcOrd="0" destOrd="0" presId="urn:microsoft.com/office/officeart/2018/2/layout/IconLabelList"/>
    <dgm:cxn modelId="{07DAB8B9-D1DE-4A32-915C-185638A3C479}" type="presOf" srcId="{6318402E-ADCB-4FCA-B9E0-6E7E2CBF2B16}" destId="{5F6DCED9-2C55-42D6-8762-42C437F90526}" srcOrd="0" destOrd="0" presId="urn:microsoft.com/office/officeart/2018/2/layout/IconLabelList"/>
    <dgm:cxn modelId="{73AF00C6-2067-4FDB-8A4E-D5583A36FD25}" type="presOf" srcId="{D7FCD767-EA84-4DEA-913A-975B103A154B}" destId="{C7A78D54-7CFC-4D6B-9DBF-D2EB2CA91B97}" srcOrd="0" destOrd="0" presId="urn:microsoft.com/office/officeart/2018/2/layout/IconLabelList"/>
    <dgm:cxn modelId="{76D825FE-555F-42A7-884E-85EFC5DC0B11}" srcId="{6318402E-ADCB-4FCA-B9E0-6E7E2CBF2B16}" destId="{C2DC4674-62D6-438D-A261-6595456494BF}" srcOrd="0" destOrd="0" parTransId="{AA4FE63B-14A6-456B-89D6-C82FB26C074E}" sibTransId="{B3106F93-E87A-4D4C-AB59-08D58DDA4E75}"/>
    <dgm:cxn modelId="{74950599-6219-402A-BB88-E6617F4AC7AA}" type="presParOf" srcId="{5F6DCED9-2C55-42D6-8762-42C437F90526}" destId="{8B6C5988-4FBE-47D4-861E-33E16E8B8DC2}" srcOrd="0" destOrd="0" presId="urn:microsoft.com/office/officeart/2018/2/layout/IconLabelList"/>
    <dgm:cxn modelId="{6D19CB78-7238-4358-8000-CE9054193E9E}" type="presParOf" srcId="{8B6C5988-4FBE-47D4-861E-33E16E8B8DC2}" destId="{FB4BFD0E-2941-4D63-B0E5-E63ECC479403}" srcOrd="0" destOrd="0" presId="urn:microsoft.com/office/officeart/2018/2/layout/IconLabelList"/>
    <dgm:cxn modelId="{CF7C35E1-B1A2-4BB1-ADEF-E732F0B4AD5B}" type="presParOf" srcId="{8B6C5988-4FBE-47D4-861E-33E16E8B8DC2}" destId="{D0DE229A-B81A-4E7C-A58C-4D788162D0F3}" srcOrd="1" destOrd="0" presId="urn:microsoft.com/office/officeart/2018/2/layout/IconLabelList"/>
    <dgm:cxn modelId="{B8A0885C-BB43-4BC4-8522-7C6115784D2C}" type="presParOf" srcId="{8B6C5988-4FBE-47D4-861E-33E16E8B8DC2}" destId="{181468CC-78AE-46EE-A9B3-B1E5DC39FD9C}" srcOrd="2" destOrd="0" presId="urn:microsoft.com/office/officeart/2018/2/layout/IconLabelList"/>
    <dgm:cxn modelId="{2E327167-194E-41AC-8C06-568BCD60FF61}" type="presParOf" srcId="{5F6DCED9-2C55-42D6-8762-42C437F90526}" destId="{183E3A8E-99D2-4E72-ADBF-42BED7D44E59}" srcOrd="1" destOrd="0" presId="urn:microsoft.com/office/officeart/2018/2/layout/IconLabelList"/>
    <dgm:cxn modelId="{D18561DE-D0F4-4BCC-B2EB-A99F5715BD78}" type="presParOf" srcId="{5F6DCED9-2C55-42D6-8762-42C437F90526}" destId="{C0D9BE12-3F9B-4562-85B8-1BFB4BACE25E}" srcOrd="2" destOrd="0" presId="urn:microsoft.com/office/officeart/2018/2/layout/IconLabelList"/>
    <dgm:cxn modelId="{B5B067E4-E75B-485D-8B64-C62182A0D6D2}" type="presParOf" srcId="{C0D9BE12-3F9B-4562-85B8-1BFB4BACE25E}" destId="{DF8EB1CD-2151-4DAD-8447-41C3B3A22FAC}" srcOrd="0" destOrd="0" presId="urn:microsoft.com/office/officeart/2018/2/layout/IconLabelList"/>
    <dgm:cxn modelId="{C4F86023-12BC-478A-8DF7-9302897B07C2}" type="presParOf" srcId="{C0D9BE12-3F9B-4562-85B8-1BFB4BACE25E}" destId="{BD41D7EF-974E-4B4F-8F7A-384F780F4986}" srcOrd="1" destOrd="0" presId="urn:microsoft.com/office/officeart/2018/2/layout/IconLabelList"/>
    <dgm:cxn modelId="{D9A0D6C4-9AA5-4BB3-A5BC-C12AD468D051}" type="presParOf" srcId="{C0D9BE12-3F9B-4562-85B8-1BFB4BACE25E}" destId="{25D42231-6EAF-487C-9F2C-4312068904A3}" srcOrd="2" destOrd="0" presId="urn:microsoft.com/office/officeart/2018/2/layout/IconLabelList"/>
    <dgm:cxn modelId="{EA0B0541-0B11-4109-AF0C-BA3ADE21AA84}" type="presParOf" srcId="{5F6DCED9-2C55-42D6-8762-42C437F90526}" destId="{167A9F00-E51A-486C-A096-28A90BE42FFA}" srcOrd="3" destOrd="0" presId="urn:microsoft.com/office/officeart/2018/2/layout/IconLabelList"/>
    <dgm:cxn modelId="{17E8CE3E-2EC2-4BA5-BC21-03E7C983C5D1}" type="presParOf" srcId="{5F6DCED9-2C55-42D6-8762-42C437F90526}" destId="{D9C98F1F-06C9-4B62-852C-ED5F90C604FA}" srcOrd="4" destOrd="0" presId="urn:microsoft.com/office/officeart/2018/2/layout/IconLabelList"/>
    <dgm:cxn modelId="{7E380F68-2693-439C-8DED-33461001CF52}" type="presParOf" srcId="{D9C98F1F-06C9-4B62-852C-ED5F90C604FA}" destId="{E53CB71E-270A-4D07-B8A7-B531890189EE}" srcOrd="0" destOrd="0" presId="urn:microsoft.com/office/officeart/2018/2/layout/IconLabelList"/>
    <dgm:cxn modelId="{DCEEA5E7-45EB-4849-808B-610BE720FCBD}" type="presParOf" srcId="{D9C98F1F-06C9-4B62-852C-ED5F90C604FA}" destId="{3A160CD2-4CDD-48CB-8A6A-6B8D929EF74E}" srcOrd="1" destOrd="0" presId="urn:microsoft.com/office/officeart/2018/2/layout/IconLabelList"/>
    <dgm:cxn modelId="{2E90531A-2E7F-4D2F-995C-827194B1A115}" type="presParOf" srcId="{D9C98F1F-06C9-4B62-852C-ED5F90C604FA}" destId="{C7A78D54-7CFC-4D6B-9DBF-D2EB2CA91B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DAB2E-2622-42CC-976D-481B7F99B7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06228C-CA47-4630-8CA5-032A741E2CAF}">
      <dgm:prSet/>
      <dgm:spPr/>
      <dgm:t>
        <a:bodyPr/>
        <a:lstStyle/>
        <a:p>
          <a:r>
            <a:rPr lang="en-US"/>
            <a:t>Inheritance –All of my classes are inheriting attributes from another class</a:t>
          </a:r>
        </a:p>
      </dgm:t>
    </dgm:pt>
    <dgm:pt modelId="{E1237658-544F-4C26-AA08-CDAEEB58AB4F}" type="parTrans" cxnId="{6EAE9F17-A6F4-4921-B792-D6144005A0E8}">
      <dgm:prSet/>
      <dgm:spPr/>
      <dgm:t>
        <a:bodyPr/>
        <a:lstStyle/>
        <a:p>
          <a:endParaRPr lang="en-US"/>
        </a:p>
      </dgm:t>
    </dgm:pt>
    <dgm:pt modelId="{13647C99-0E0C-4487-A74D-FD4F949E2195}" type="sibTrans" cxnId="{6EAE9F17-A6F4-4921-B792-D6144005A0E8}">
      <dgm:prSet/>
      <dgm:spPr/>
      <dgm:t>
        <a:bodyPr/>
        <a:lstStyle/>
        <a:p>
          <a:endParaRPr lang="en-US"/>
        </a:p>
      </dgm:t>
    </dgm:pt>
    <dgm:pt modelId="{E24381F2-310F-48B2-905A-3617CA8613F2}">
      <dgm:prSet/>
      <dgm:spPr/>
      <dgm:t>
        <a:bodyPr/>
        <a:lstStyle/>
        <a:p>
          <a:r>
            <a:rPr lang="en-US" dirty="0"/>
            <a:t>It is important to conduct proper data hiding to ensure variables don’t get accessed by unauthorized individuals</a:t>
          </a:r>
        </a:p>
      </dgm:t>
    </dgm:pt>
    <dgm:pt modelId="{37465052-CB43-4DCB-B376-CED5AF6CC595}" type="parTrans" cxnId="{5CCA21BB-7674-4A0D-A1E9-FBC8EACCDC51}">
      <dgm:prSet/>
      <dgm:spPr/>
      <dgm:t>
        <a:bodyPr/>
        <a:lstStyle/>
        <a:p>
          <a:endParaRPr lang="en-US"/>
        </a:p>
      </dgm:t>
    </dgm:pt>
    <dgm:pt modelId="{45705EB9-CEF0-4EF7-82CB-B281B39F3DAB}" type="sibTrans" cxnId="{5CCA21BB-7674-4A0D-A1E9-FBC8EACCDC51}">
      <dgm:prSet/>
      <dgm:spPr/>
      <dgm:t>
        <a:bodyPr/>
        <a:lstStyle/>
        <a:p>
          <a:endParaRPr lang="en-US"/>
        </a:p>
      </dgm:t>
    </dgm:pt>
    <dgm:pt modelId="{CC146302-BC89-4498-946B-B598ED912014}">
      <dgm:prSet/>
      <dgm:spPr/>
      <dgm:t>
        <a:bodyPr/>
        <a:lstStyle/>
        <a:p>
          <a:r>
            <a:rPr lang="en-US" dirty="0"/>
            <a:t>Polymorphism – Polymorphism allowed me to condense my coding and reuse lines of code with minor adjustments.</a:t>
          </a:r>
        </a:p>
      </dgm:t>
    </dgm:pt>
    <dgm:pt modelId="{F5B008C3-75B6-4A05-8390-6CF1D2889766}" type="parTrans" cxnId="{01BBE721-53D4-4C10-B5C8-ADFC81D4E9D5}">
      <dgm:prSet/>
      <dgm:spPr/>
      <dgm:t>
        <a:bodyPr/>
        <a:lstStyle/>
        <a:p>
          <a:endParaRPr lang="en-US"/>
        </a:p>
      </dgm:t>
    </dgm:pt>
    <dgm:pt modelId="{7CBD67C5-8688-4080-8C44-D964DA5CB4E6}" type="sibTrans" cxnId="{01BBE721-53D4-4C10-B5C8-ADFC81D4E9D5}">
      <dgm:prSet/>
      <dgm:spPr/>
      <dgm:t>
        <a:bodyPr/>
        <a:lstStyle/>
        <a:p>
          <a:endParaRPr lang="en-US"/>
        </a:p>
      </dgm:t>
    </dgm:pt>
    <dgm:pt modelId="{F2E97FF0-7B0F-4DD1-94D1-FD4689388536}" type="pres">
      <dgm:prSet presAssocID="{276DAB2E-2622-42CC-976D-481B7F99B773}" presName="root" presStyleCnt="0">
        <dgm:presLayoutVars>
          <dgm:dir/>
          <dgm:resizeHandles val="exact"/>
        </dgm:presLayoutVars>
      </dgm:prSet>
      <dgm:spPr/>
    </dgm:pt>
    <dgm:pt modelId="{B375FCAB-CBF1-4A88-B0CB-8F4099BC5F00}" type="pres">
      <dgm:prSet presAssocID="{6F06228C-CA47-4630-8CA5-032A741E2CAF}" presName="compNode" presStyleCnt="0"/>
      <dgm:spPr/>
    </dgm:pt>
    <dgm:pt modelId="{E016972E-6BDE-4F6B-AE23-6DEB425EDD24}" type="pres">
      <dgm:prSet presAssocID="{6F06228C-CA47-4630-8CA5-032A741E2CAF}" presName="bgRect" presStyleLbl="bgShp" presStyleIdx="0" presStyleCnt="3"/>
      <dgm:spPr/>
    </dgm:pt>
    <dgm:pt modelId="{F3359DBC-C141-4427-B2FE-35B91E15EC6B}" type="pres">
      <dgm:prSet presAssocID="{6F06228C-CA47-4630-8CA5-032A741E2C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7AD63EB-8400-4781-AFF6-41F53D504853}" type="pres">
      <dgm:prSet presAssocID="{6F06228C-CA47-4630-8CA5-032A741E2CAF}" presName="spaceRect" presStyleCnt="0"/>
      <dgm:spPr/>
    </dgm:pt>
    <dgm:pt modelId="{50FA2775-6E9D-4B62-B584-4681B3302134}" type="pres">
      <dgm:prSet presAssocID="{6F06228C-CA47-4630-8CA5-032A741E2CAF}" presName="parTx" presStyleLbl="revTx" presStyleIdx="0" presStyleCnt="3">
        <dgm:presLayoutVars>
          <dgm:chMax val="0"/>
          <dgm:chPref val="0"/>
        </dgm:presLayoutVars>
      </dgm:prSet>
      <dgm:spPr/>
    </dgm:pt>
    <dgm:pt modelId="{D2950DD7-D2CD-4EDD-ACCB-19E6E26702EF}" type="pres">
      <dgm:prSet presAssocID="{13647C99-0E0C-4487-A74D-FD4F949E2195}" presName="sibTrans" presStyleCnt="0"/>
      <dgm:spPr/>
    </dgm:pt>
    <dgm:pt modelId="{DA00D9FC-1B39-452E-BB01-7E552A015289}" type="pres">
      <dgm:prSet presAssocID="{E24381F2-310F-48B2-905A-3617CA8613F2}" presName="compNode" presStyleCnt="0"/>
      <dgm:spPr/>
    </dgm:pt>
    <dgm:pt modelId="{AB771DB2-1836-4FA8-A533-3C7546B47BDB}" type="pres">
      <dgm:prSet presAssocID="{E24381F2-310F-48B2-905A-3617CA8613F2}" presName="bgRect" presStyleLbl="bgShp" presStyleIdx="1" presStyleCnt="3"/>
      <dgm:spPr/>
    </dgm:pt>
    <dgm:pt modelId="{29819066-2D10-4F02-A1E7-F39B98F5507D}" type="pres">
      <dgm:prSet presAssocID="{E24381F2-310F-48B2-905A-3617CA8613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EA2D640-0D1A-4132-9191-339B6470D28E}" type="pres">
      <dgm:prSet presAssocID="{E24381F2-310F-48B2-905A-3617CA8613F2}" presName="spaceRect" presStyleCnt="0"/>
      <dgm:spPr/>
    </dgm:pt>
    <dgm:pt modelId="{BBF0B1A8-4D6A-4ABB-8AC0-80BD71715F69}" type="pres">
      <dgm:prSet presAssocID="{E24381F2-310F-48B2-905A-3617CA8613F2}" presName="parTx" presStyleLbl="revTx" presStyleIdx="1" presStyleCnt="3">
        <dgm:presLayoutVars>
          <dgm:chMax val="0"/>
          <dgm:chPref val="0"/>
        </dgm:presLayoutVars>
      </dgm:prSet>
      <dgm:spPr/>
    </dgm:pt>
    <dgm:pt modelId="{0FFF4F6C-7A9F-4892-B6C6-DD670735EAC3}" type="pres">
      <dgm:prSet presAssocID="{45705EB9-CEF0-4EF7-82CB-B281B39F3DAB}" presName="sibTrans" presStyleCnt="0"/>
      <dgm:spPr/>
    </dgm:pt>
    <dgm:pt modelId="{41FA4CD1-7C7D-498F-9C34-355A54283EE7}" type="pres">
      <dgm:prSet presAssocID="{CC146302-BC89-4498-946B-B598ED912014}" presName="compNode" presStyleCnt="0"/>
      <dgm:spPr/>
    </dgm:pt>
    <dgm:pt modelId="{80833068-6EF7-466E-9C7C-239E36A13A94}" type="pres">
      <dgm:prSet presAssocID="{CC146302-BC89-4498-946B-B598ED912014}" presName="bgRect" presStyleLbl="bgShp" presStyleIdx="2" presStyleCnt="3"/>
      <dgm:spPr/>
    </dgm:pt>
    <dgm:pt modelId="{2CBE0FE6-7C6E-4E35-B549-519E0C694F3C}" type="pres">
      <dgm:prSet presAssocID="{CC146302-BC89-4498-946B-B598ED9120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42572E9-9B97-4D75-9BEA-6732B895A274}" type="pres">
      <dgm:prSet presAssocID="{CC146302-BC89-4498-946B-B598ED912014}" presName="spaceRect" presStyleCnt="0"/>
      <dgm:spPr/>
    </dgm:pt>
    <dgm:pt modelId="{133EA6B0-0F5B-49DC-B3DA-C9122DC90143}" type="pres">
      <dgm:prSet presAssocID="{CC146302-BC89-4498-946B-B598ED9120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AE9F17-A6F4-4921-B792-D6144005A0E8}" srcId="{276DAB2E-2622-42CC-976D-481B7F99B773}" destId="{6F06228C-CA47-4630-8CA5-032A741E2CAF}" srcOrd="0" destOrd="0" parTransId="{E1237658-544F-4C26-AA08-CDAEEB58AB4F}" sibTransId="{13647C99-0E0C-4487-A74D-FD4F949E2195}"/>
    <dgm:cxn modelId="{01BBE721-53D4-4C10-B5C8-ADFC81D4E9D5}" srcId="{276DAB2E-2622-42CC-976D-481B7F99B773}" destId="{CC146302-BC89-4498-946B-B598ED912014}" srcOrd="2" destOrd="0" parTransId="{F5B008C3-75B6-4A05-8390-6CF1D2889766}" sibTransId="{7CBD67C5-8688-4080-8C44-D964DA5CB4E6}"/>
    <dgm:cxn modelId="{C572C327-D39E-4571-8969-92316728F3FB}" type="presOf" srcId="{276DAB2E-2622-42CC-976D-481B7F99B773}" destId="{F2E97FF0-7B0F-4DD1-94D1-FD4689388536}" srcOrd="0" destOrd="0" presId="urn:microsoft.com/office/officeart/2018/2/layout/IconVerticalSolidList"/>
    <dgm:cxn modelId="{AC36F32F-2A8C-466B-A496-2BF7E5838DCB}" type="presOf" srcId="{E24381F2-310F-48B2-905A-3617CA8613F2}" destId="{BBF0B1A8-4D6A-4ABB-8AC0-80BD71715F69}" srcOrd="0" destOrd="0" presId="urn:microsoft.com/office/officeart/2018/2/layout/IconVerticalSolidList"/>
    <dgm:cxn modelId="{02277553-1D19-4096-8209-BF4E3D683CB9}" type="presOf" srcId="{CC146302-BC89-4498-946B-B598ED912014}" destId="{133EA6B0-0F5B-49DC-B3DA-C9122DC90143}" srcOrd="0" destOrd="0" presId="urn:microsoft.com/office/officeart/2018/2/layout/IconVerticalSolidList"/>
    <dgm:cxn modelId="{5CCA21BB-7674-4A0D-A1E9-FBC8EACCDC51}" srcId="{276DAB2E-2622-42CC-976D-481B7F99B773}" destId="{E24381F2-310F-48B2-905A-3617CA8613F2}" srcOrd="1" destOrd="0" parTransId="{37465052-CB43-4DCB-B376-CED5AF6CC595}" sibTransId="{45705EB9-CEF0-4EF7-82CB-B281B39F3DAB}"/>
    <dgm:cxn modelId="{247F0ED7-EBF9-4CC0-AB92-965E5F8DC858}" type="presOf" srcId="{6F06228C-CA47-4630-8CA5-032A741E2CAF}" destId="{50FA2775-6E9D-4B62-B584-4681B3302134}" srcOrd="0" destOrd="0" presId="urn:microsoft.com/office/officeart/2018/2/layout/IconVerticalSolidList"/>
    <dgm:cxn modelId="{4EF2CD17-DCEF-4F33-8CE7-1A305C9F6FE8}" type="presParOf" srcId="{F2E97FF0-7B0F-4DD1-94D1-FD4689388536}" destId="{B375FCAB-CBF1-4A88-B0CB-8F4099BC5F00}" srcOrd="0" destOrd="0" presId="urn:microsoft.com/office/officeart/2018/2/layout/IconVerticalSolidList"/>
    <dgm:cxn modelId="{A37E336F-8164-4ED6-A254-96015A42C057}" type="presParOf" srcId="{B375FCAB-CBF1-4A88-B0CB-8F4099BC5F00}" destId="{E016972E-6BDE-4F6B-AE23-6DEB425EDD24}" srcOrd="0" destOrd="0" presId="urn:microsoft.com/office/officeart/2018/2/layout/IconVerticalSolidList"/>
    <dgm:cxn modelId="{83CD1BCB-A488-42CB-B03C-6EDF68D9563D}" type="presParOf" srcId="{B375FCAB-CBF1-4A88-B0CB-8F4099BC5F00}" destId="{F3359DBC-C141-4427-B2FE-35B91E15EC6B}" srcOrd="1" destOrd="0" presId="urn:microsoft.com/office/officeart/2018/2/layout/IconVerticalSolidList"/>
    <dgm:cxn modelId="{E26E4ECC-E3DA-40D5-BB49-90F0FCCF9B74}" type="presParOf" srcId="{B375FCAB-CBF1-4A88-B0CB-8F4099BC5F00}" destId="{47AD63EB-8400-4781-AFF6-41F53D504853}" srcOrd="2" destOrd="0" presId="urn:microsoft.com/office/officeart/2018/2/layout/IconVerticalSolidList"/>
    <dgm:cxn modelId="{A38B6433-23E1-413E-9A74-677F2CDB1087}" type="presParOf" srcId="{B375FCAB-CBF1-4A88-B0CB-8F4099BC5F00}" destId="{50FA2775-6E9D-4B62-B584-4681B3302134}" srcOrd="3" destOrd="0" presId="urn:microsoft.com/office/officeart/2018/2/layout/IconVerticalSolidList"/>
    <dgm:cxn modelId="{CFBD13FB-43CF-4C18-BA0A-1829510CE74E}" type="presParOf" srcId="{F2E97FF0-7B0F-4DD1-94D1-FD4689388536}" destId="{D2950DD7-D2CD-4EDD-ACCB-19E6E26702EF}" srcOrd="1" destOrd="0" presId="urn:microsoft.com/office/officeart/2018/2/layout/IconVerticalSolidList"/>
    <dgm:cxn modelId="{C5DA008F-F952-40CE-98AC-730B8B5415B2}" type="presParOf" srcId="{F2E97FF0-7B0F-4DD1-94D1-FD4689388536}" destId="{DA00D9FC-1B39-452E-BB01-7E552A015289}" srcOrd="2" destOrd="0" presId="urn:microsoft.com/office/officeart/2018/2/layout/IconVerticalSolidList"/>
    <dgm:cxn modelId="{CD9D972F-5C5B-4539-B341-5A09F6C8750D}" type="presParOf" srcId="{DA00D9FC-1B39-452E-BB01-7E552A015289}" destId="{AB771DB2-1836-4FA8-A533-3C7546B47BDB}" srcOrd="0" destOrd="0" presId="urn:microsoft.com/office/officeart/2018/2/layout/IconVerticalSolidList"/>
    <dgm:cxn modelId="{EA1E8EC0-EC14-4706-B617-76A51A41F0B1}" type="presParOf" srcId="{DA00D9FC-1B39-452E-BB01-7E552A015289}" destId="{29819066-2D10-4F02-A1E7-F39B98F5507D}" srcOrd="1" destOrd="0" presId="urn:microsoft.com/office/officeart/2018/2/layout/IconVerticalSolidList"/>
    <dgm:cxn modelId="{4CAF1C51-2EAF-4E92-B954-1433BFBD488A}" type="presParOf" srcId="{DA00D9FC-1B39-452E-BB01-7E552A015289}" destId="{9EA2D640-0D1A-4132-9191-339B6470D28E}" srcOrd="2" destOrd="0" presId="urn:microsoft.com/office/officeart/2018/2/layout/IconVerticalSolidList"/>
    <dgm:cxn modelId="{995B23BC-8B99-40CF-B049-54B8A090A126}" type="presParOf" srcId="{DA00D9FC-1B39-452E-BB01-7E552A015289}" destId="{BBF0B1A8-4D6A-4ABB-8AC0-80BD71715F69}" srcOrd="3" destOrd="0" presId="urn:microsoft.com/office/officeart/2018/2/layout/IconVerticalSolidList"/>
    <dgm:cxn modelId="{7CE11404-DE04-4855-8621-74AB6104B763}" type="presParOf" srcId="{F2E97FF0-7B0F-4DD1-94D1-FD4689388536}" destId="{0FFF4F6C-7A9F-4892-B6C6-DD670735EAC3}" srcOrd="3" destOrd="0" presId="urn:microsoft.com/office/officeart/2018/2/layout/IconVerticalSolidList"/>
    <dgm:cxn modelId="{575092EC-5185-49E9-9D02-803B43E27D1A}" type="presParOf" srcId="{F2E97FF0-7B0F-4DD1-94D1-FD4689388536}" destId="{41FA4CD1-7C7D-498F-9C34-355A54283EE7}" srcOrd="4" destOrd="0" presId="urn:microsoft.com/office/officeart/2018/2/layout/IconVerticalSolidList"/>
    <dgm:cxn modelId="{AA275268-8064-49EF-BBF0-8DEFD47ABD3D}" type="presParOf" srcId="{41FA4CD1-7C7D-498F-9C34-355A54283EE7}" destId="{80833068-6EF7-466E-9C7C-239E36A13A94}" srcOrd="0" destOrd="0" presId="urn:microsoft.com/office/officeart/2018/2/layout/IconVerticalSolidList"/>
    <dgm:cxn modelId="{2F50B45F-9252-4EAC-A4DC-ADFEA9C54961}" type="presParOf" srcId="{41FA4CD1-7C7D-498F-9C34-355A54283EE7}" destId="{2CBE0FE6-7C6E-4E35-B549-519E0C694F3C}" srcOrd="1" destOrd="0" presId="urn:microsoft.com/office/officeart/2018/2/layout/IconVerticalSolidList"/>
    <dgm:cxn modelId="{4A27B2A7-4587-4B1C-B347-22ED49D6D4C0}" type="presParOf" srcId="{41FA4CD1-7C7D-498F-9C34-355A54283EE7}" destId="{842572E9-9B97-4D75-9BEA-6732B895A274}" srcOrd="2" destOrd="0" presId="urn:microsoft.com/office/officeart/2018/2/layout/IconVerticalSolidList"/>
    <dgm:cxn modelId="{D280483E-3116-4E54-B6B6-1CAAE511BDDA}" type="presParOf" srcId="{41FA4CD1-7C7D-498F-9C34-355A54283EE7}" destId="{133EA6B0-0F5B-49DC-B3DA-C9122DC901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BFD0E-2941-4D63-B0E5-E63ECC479403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468CC-78AE-46EE-A9B3-B1E5DC39FD9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Major: Computer Information Systems – Focused in Software Programming</a:t>
          </a:r>
        </a:p>
      </dsp:txBody>
      <dsp:txXfrm>
        <a:off x="417971" y="2644665"/>
        <a:ext cx="2889450" cy="720000"/>
      </dsp:txXfrm>
    </dsp:sp>
    <dsp:sp modelId="{DF8EB1CD-2151-4DAD-8447-41C3B3A22FAC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42231-6EAF-487C-9F2C-4312068904A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Background: 1 year of scholastic experience in C++, 1-3 months of self-taught experience in Python</a:t>
          </a:r>
        </a:p>
      </dsp:txBody>
      <dsp:txXfrm>
        <a:off x="3813075" y="2644665"/>
        <a:ext cx="2889450" cy="720000"/>
      </dsp:txXfrm>
    </dsp:sp>
    <dsp:sp modelId="{E53CB71E-270A-4D07-B8A7-B531890189EE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78D54-7CFC-4D6B-9DBF-D2EB2CA91B97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Career Goal: Become a Software Engineer for a leading technology company</a:t>
          </a:r>
        </a:p>
      </dsp:txBody>
      <dsp:txXfrm>
        <a:off x="7208178" y="2644665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6972E-6BDE-4F6B-AE23-6DEB425EDD24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59DBC-C141-4427-B2FE-35B91E15EC6B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A2775-6E9D-4B62-B584-4681B3302134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Inheritance –All of my classes are inheriting attributes from another class</a:t>
          </a:r>
        </a:p>
      </dsp:txBody>
      <dsp:txXfrm>
        <a:off x="1838352" y="680"/>
        <a:ext cx="4430685" cy="1591647"/>
      </dsp:txXfrm>
    </dsp:sp>
    <dsp:sp modelId="{AB771DB2-1836-4FA8-A533-3C7546B47BDB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19066-2D10-4F02-A1E7-F39B98F5507D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0B1A8-4D6A-4ABB-8AC0-80BD71715F69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important to conduct proper data hiding to ensure variables don’t get accessed by unauthorized individuals</a:t>
          </a:r>
        </a:p>
      </dsp:txBody>
      <dsp:txXfrm>
        <a:off x="1838352" y="1990238"/>
        <a:ext cx="4430685" cy="1591647"/>
      </dsp:txXfrm>
    </dsp:sp>
    <dsp:sp modelId="{80833068-6EF7-466E-9C7C-239E36A13A94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0FE6-7C6E-4E35-B549-519E0C694F3C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EA6B0-0F5B-49DC-B3DA-C9122DC90143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Polymorphism – Polymorphism allowed me to condense my coding and reuse lines of code with minor adjustments.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D721-A2AA-4FF2-B0D8-B030BBD9B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8711F-1580-4629-B5FB-BB21B4EC6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2E8C-7824-4EDC-A83E-21304E93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71C9-000F-4601-A5BE-4526891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5BA2-86EA-4D7E-85E7-EC96248F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7B37-BF8D-4201-89CE-64A7732F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D5DA8-85AA-42F6-8032-65775884E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3E0A-06CF-4A09-AB62-A4C4BC0B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52EB-860C-4169-A70A-1CF3F5DF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CC334-01A4-436A-9EA1-C08482D1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A79-C49F-43D0-A56B-D66970837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AC85E-DA69-4715-9602-173DCF226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6ACC-0BDF-40DE-8283-A14037C1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09C6-39AE-4945-BA0F-AA02C34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E40C-8DB2-4626-9A07-99C6ABD7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0E97-F8B0-4638-B98B-A8B2C545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5F1B-B1E8-415C-8AFC-75F0AB4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EB1D-A956-4764-BBE5-BE636436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DD2D-3D41-4C9F-8A36-C7473B57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47EC-97F6-4ABD-9A02-015570B7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C197-10D2-4F43-B81D-5DB4DEA1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4E2E8-B5FD-40B8-A564-F111F271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53EB-8EF4-45CC-AF42-6BCA4C45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C47-D61C-47E7-B23F-ABA1807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2660-970F-420A-B442-26E3161E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B8F8-DF28-4B3F-B6B5-160DDD2E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C6AF-5CBD-42CD-A8E5-182C1815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02ECB-E905-4B64-B14F-EE5E23B72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9966F-8D27-4FB7-A127-FAF4883F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A7FE7-A0D4-48FC-86C9-7AA0EFCA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15028-E477-4FE7-B7F4-85096B0A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D3FC-6A2F-4A23-A29A-74A59D2C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1D75-EB22-4C5E-B5E7-19DE8E9A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1FBD0-E497-45EF-9E8C-F2F37DEF7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3A920-D2E0-43A2-9179-58C21EB2A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806EB-26BB-4A0B-A840-9FF1601D1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54138-285D-4E13-A77D-C5792BD2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9E938-2417-494D-ABCF-2D38E648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7A673-A56B-4465-9D64-DE350A5B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7B48-2B5A-4D4B-9865-2CA74579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8F0C8-5001-4F84-9B70-E8603C9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E4358-CAE7-4B01-98C9-61B243D2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9BB35-D4E0-4145-9008-ADE5629E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2A1B5-FA27-47EA-A111-A335A995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60FB9-FC66-4658-AEE6-5F71140C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BB1B9-AA4F-472D-8848-4BE9F318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2280-49FD-47C8-BD47-7D72C38F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0089-D83F-4AB4-A617-CDC6A320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1FDAA-643D-41EE-845B-7D43E4D35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45AB8-A370-4BFE-B602-E8A6F62C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DC1F-B474-48EC-8E6C-729313CF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D25B-E0DC-42AA-B247-71DD1D5D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0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D3C1-036D-4309-A186-DF312D9F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5B175-BF6F-4BC8-8484-B132ED4BD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C3B8D-D9BF-4BC5-B451-387368C7C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FA7C-76C0-4AE4-92F1-8327AB88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7686-C569-461B-A3F6-40EC034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F0CD1-711C-41A7-B4B0-D623892B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73034-20B5-4F0E-9498-5C271CD3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B2045-D262-4744-82F6-AB5B0BC9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F64B-E8A4-409A-9FE2-2A42D242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7EAB-4CDA-4777-AE2E-A0A79038ADC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6D274-BE1C-456B-897A-9A76B7BA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F808-2B5D-4B80-9E0D-2EAF2620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2F39-72D3-48FA-8A25-C65BF0E3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68ED6-DE09-41AA-BE32-89269E6DB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CIS247C 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F998-75B5-4F51-B686-625B7AE4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Object Oriented Car Dealership Database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FC27-5870-4427-B175-D1CAAA83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Problem/Bug that I faced during project creation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BA9599-ED9B-46D1-B77B-02A24D4CF5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883" y="1825625"/>
            <a:ext cx="83202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FC27-5870-4427-B175-D1CAAA8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FD40AD-CAB2-498C-8484-44DF19677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556" b="9092"/>
          <a:stretch/>
        </p:blipFill>
        <p:spPr>
          <a:xfrm>
            <a:off x="5194300" y="593725"/>
            <a:ext cx="6470650" cy="360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29223-0A7D-479B-A566-9C1733CA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4279900"/>
            <a:ext cx="6470650" cy="19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5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FC27-5870-4427-B175-D1CAAA8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Details about me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BF2A2B-2B87-447D-9D47-A6F4A6782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5052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27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FC27-5870-4427-B175-D1CAAA8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Hypothetical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33A4-BFBC-4FA9-8B08-5B4619C9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 am a consultant that was hired to create a vehicle dealership application</a:t>
            </a:r>
          </a:p>
          <a:p>
            <a:r>
              <a:rPr lang="en-US" sz="2400" dirty="0"/>
              <a:t>Needs to be able to showcase inputted information in an organized manner</a:t>
            </a:r>
          </a:p>
          <a:p>
            <a:r>
              <a:rPr lang="en-US" sz="2400" dirty="0"/>
              <a:t>Needs to be dynamic ( able to be changed easily and quickly)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6942E192-2840-4A62-AF6C-A5B4FC8D8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5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FC27-5870-4427-B175-D1CAAA8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Classes used to develop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33A4-BFBC-4FA9-8B08-5B4619C9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I used 6 different Classes to assist in creating the application database</a:t>
            </a:r>
          </a:p>
          <a:p>
            <a:r>
              <a:rPr lang="en-US" sz="2400"/>
              <a:t>Each class has their own aspects to them, with several being child/parent classes of one another.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B25D8-4116-4178-9341-4B640E93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6" y="4561143"/>
            <a:ext cx="6096002" cy="6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5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2719-3691-4BF6-B0E7-A5CAE05F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/>
              <a:t>Visio Studio UML Diagram</a:t>
            </a:r>
            <a:endParaRPr lang="en-US" dirty="0"/>
          </a:p>
        </p:txBody>
      </p:sp>
      <p:sp>
        <p:nvSpPr>
          <p:cNvPr id="27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F8969E-0BE4-4EB4-9DA3-EC853E01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 created a Visio UML Diagram to paint a picture of how the classes should correlate with each other.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overall parent class, the vehicle class, will have the generic items that every vehicle would have: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VIN #, Make, Model, Year, Price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From there, I made every different class hold their own specific aspects of them.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FC27-5870-4427-B175-D1CAAA8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Visio Visual Breakdown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3FB48-1F4F-4A12-91D7-C188A0918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57" r="21337" b="-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3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FC27-5870-4427-B175-D1CAAA8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2800"/>
              <a:t>Aspects/Terminology of OOP used in Classes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DA81F-CA2E-422B-9E36-0F3E4EED9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8133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494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B532A-698B-4A60-B86E-09BF23C2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Data Hiding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71CA0-3BAE-44AB-BF35-7CB559043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47" r="-1" b="17392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78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0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Freeform: Shape 62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Freeform: Shape 64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040C1-69E3-4AD9-8D1B-9E545D43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Polymorphism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E42646-1213-4ACE-BA3B-83BB3CF2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3" y="1565165"/>
            <a:ext cx="5989326" cy="106310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BB8583-0071-4A91-A8D3-52CCA2BD6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" b="12545"/>
          <a:stretch/>
        </p:blipFill>
        <p:spPr>
          <a:xfrm>
            <a:off x="5549354" y="3946201"/>
            <a:ext cx="2871216" cy="2103962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24EE53-372A-49BE-8CCF-1E6A3278F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7" r="42352"/>
          <a:stretch/>
        </p:blipFill>
        <p:spPr>
          <a:xfrm>
            <a:off x="8665013" y="3946170"/>
            <a:ext cx="2871216" cy="21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268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CIS247C Course Project</vt:lpstr>
      <vt:lpstr>Details about me</vt:lpstr>
      <vt:lpstr>Hypothetical Problem Statement</vt:lpstr>
      <vt:lpstr>Classes used to develop Database</vt:lpstr>
      <vt:lpstr>Visio Studio UML Diagram</vt:lpstr>
      <vt:lpstr>Visio Visual Breakdown</vt:lpstr>
      <vt:lpstr>Aspects/Terminology of OOP used in Classes</vt:lpstr>
      <vt:lpstr>Data Hiding</vt:lpstr>
      <vt:lpstr>Polymorphism</vt:lpstr>
      <vt:lpstr>Problem/Bug that I faced during project creation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CIS247C Course Project</dc:title>
  <dc:creator>Nate Williams</dc:creator>
  <cp:lastModifiedBy>Nate Williams</cp:lastModifiedBy>
  <cp:revision>5</cp:revision>
  <dcterms:created xsi:type="dcterms:W3CDTF">2020-04-24T12:13:14Z</dcterms:created>
  <dcterms:modified xsi:type="dcterms:W3CDTF">2020-04-25T12:33:36Z</dcterms:modified>
</cp:coreProperties>
</file>