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1" r:id="rId5"/>
    <p:sldId id="262" r:id="rId6"/>
    <p:sldId id="257" r:id="rId7"/>
    <p:sldId id="263" r:id="rId8"/>
    <p:sldId id="258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Manza" userId="506d5f491611bc43" providerId="LiveId" clId="{171390E7-4189-4C92-B40E-F0A797CCBF11}"/>
    <pc:docChg chg="undo custSel addSld modSld sldOrd">
      <pc:chgData name="Ethan Manza" userId="506d5f491611bc43" providerId="LiveId" clId="{171390E7-4189-4C92-B40E-F0A797CCBF11}" dt="2024-10-09T10:40:29.849" v="89" actId="1076"/>
      <pc:docMkLst>
        <pc:docMk/>
      </pc:docMkLst>
      <pc:sldChg chg="ord">
        <pc:chgData name="Ethan Manza" userId="506d5f491611bc43" providerId="LiveId" clId="{171390E7-4189-4C92-B40E-F0A797CCBF11}" dt="2024-10-09T08:14:07.621" v="37"/>
        <pc:sldMkLst>
          <pc:docMk/>
          <pc:sldMk cId="974655548" sldId="258"/>
        </pc:sldMkLst>
      </pc:sldChg>
      <pc:sldChg chg="addSp modSp mod">
        <pc:chgData name="Ethan Manza" userId="506d5f491611bc43" providerId="LiveId" clId="{171390E7-4189-4C92-B40E-F0A797CCBF11}" dt="2024-10-09T05:09:03.041" v="35" actId="1076"/>
        <pc:sldMkLst>
          <pc:docMk/>
          <pc:sldMk cId="495266829" sldId="261"/>
        </pc:sldMkLst>
        <pc:spChg chg="add mod">
          <ac:chgData name="Ethan Manza" userId="506d5f491611bc43" providerId="LiveId" clId="{171390E7-4189-4C92-B40E-F0A797CCBF11}" dt="2024-10-09T05:09:03.041" v="35" actId="1076"/>
          <ac:spMkLst>
            <pc:docMk/>
            <pc:sldMk cId="495266829" sldId="261"/>
            <ac:spMk id="8" creationId="{429D2E37-318B-4C9E-8D1D-06D6E0D20DB3}"/>
          </ac:spMkLst>
        </pc:spChg>
      </pc:sldChg>
      <pc:sldChg chg="ord">
        <pc:chgData name="Ethan Manza" userId="506d5f491611bc43" providerId="LiveId" clId="{171390E7-4189-4C92-B40E-F0A797CCBF11}" dt="2024-10-09T10:37:58.201" v="84"/>
        <pc:sldMkLst>
          <pc:docMk/>
          <pc:sldMk cId="1568105554" sldId="262"/>
        </pc:sldMkLst>
      </pc:sldChg>
      <pc:sldChg chg="modSp mod ord">
        <pc:chgData name="Ethan Manza" userId="506d5f491611bc43" providerId="LiveId" clId="{171390E7-4189-4C92-B40E-F0A797CCBF11}" dt="2024-10-09T10:38:08.617" v="86"/>
        <pc:sldMkLst>
          <pc:docMk/>
          <pc:sldMk cId="1185432178" sldId="263"/>
        </pc:sldMkLst>
        <pc:spChg chg="mod">
          <ac:chgData name="Ethan Manza" userId="506d5f491611bc43" providerId="LiveId" clId="{171390E7-4189-4C92-B40E-F0A797CCBF11}" dt="2024-10-09T08:54:55.749" v="80" actId="20577"/>
          <ac:spMkLst>
            <pc:docMk/>
            <pc:sldMk cId="1185432178" sldId="263"/>
            <ac:spMk id="12" creationId="{B5F059F5-18E3-47C2-9799-09E0A83441A6}"/>
          </ac:spMkLst>
        </pc:spChg>
      </pc:sldChg>
      <pc:sldChg chg="addSp delSp modSp new mod ord">
        <pc:chgData name="Ethan Manza" userId="506d5f491611bc43" providerId="LiveId" clId="{171390E7-4189-4C92-B40E-F0A797CCBF11}" dt="2024-10-09T10:40:29.849" v="89" actId="1076"/>
        <pc:sldMkLst>
          <pc:docMk/>
          <pc:sldMk cId="3160890044" sldId="264"/>
        </pc:sldMkLst>
        <pc:spChg chg="mod">
          <ac:chgData name="Ethan Manza" userId="506d5f491611bc43" providerId="LiveId" clId="{171390E7-4189-4C92-B40E-F0A797CCBF11}" dt="2024-10-09T10:40:21.003" v="87"/>
          <ac:spMkLst>
            <pc:docMk/>
            <pc:sldMk cId="3160890044" sldId="264"/>
            <ac:spMk id="2" creationId="{968B4764-4031-4142-8E51-183F71A76EA6}"/>
          </ac:spMkLst>
        </pc:spChg>
        <pc:spChg chg="add del">
          <ac:chgData name="Ethan Manza" userId="506d5f491611bc43" providerId="LiveId" clId="{171390E7-4189-4C92-B40E-F0A797CCBF11}" dt="2024-10-08T20:52:33.472" v="7" actId="478"/>
          <ac:spMkLst>
            <pc:docMk/>
            <pc:sldMk cId="3160890044" sldId="264"/>
            <ac:spMk id="3" creationId="{3AB0B9B6-63A2-4CFC-BF42-30DE9FEC08EF}"/>
          </ac:spMkLst>
        </pc:spChg>
        <pc:picChg chg="add del mod ord">
          <ac:chgData name="Ethan Manza" userId="506d5f491611bc43" providerId="LiveId" clId="{171390E7-4189-4C92-B40E-F0A797CCBF11}" dt="2024-10-08T20:52:26.341" v="6" actId="22"/>
          <ac:picMkLst>
            <pc:docMk/>
            <pc:sldMk cId="3160890044" sldId="264"/>
            <ac:picMk id="5" creationId="{61D24746-AFEF-451F-8841-E513CD9E4E49}"/>
          </ac:picMkLst>
        </pc:picChg>
        <pc:picChg chg="add mod">
          <ac:chgData name="Ethan Manza" userId="506d5f491611bc43" providerId="LiveId" clId="{171390E7-4189-4C92-B40E-F0A797CCBF11}" dt="2024-10-09T10:40:29.849" v="89" actId="1076"/>
          <ac:picMkLst>
            <pc:docMk/>
            <pc:sldMk cId="3160890044" sldId="264"/>
            <ac:picMk id="7" creationId="{23D1B846-6C53-4DE7-AD16-162C5BBD99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07C1-61CF-4F48-9218-077205139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B2580-4160-42E3-8873-B5FCC42A0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301AC-6093-4648-AE47-7428D098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46C1-7553-4AD6-AFB2-704567B60627}" type="datetimeFigureOut">
              <a:rPr lang="en-PH" smtClean="0"/>
              <a:t>09/10/2024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7C285-AAF0-41B5-B5B1-A96F1E80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EB482-8F23-4735-8D82-D475DDBC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0D3C-6949-4F10-8886-371E5285CDC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093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C60D-64D6-4A8F-9776-C585CC8C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B67E1-524B-4837-98F0-54B9A3EC3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FF9C-9325-42D9-A914-C1E04981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46C1-7553-4AD6-AFB2-704567B60627}" type="datetimeFigureOut">
              <a:rPr lang="en-PH" smtClean="0"/>
              <a:t>09/10/2024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23790-44B1-40B9-8EC8-907C8CCC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34C27-C78F-442A-8DCC-070AAF15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0D3C-6949-4F10-8886-371E5285CDC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015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D7F54-9712-4072-839E-7CBBB7E1E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B029A-A8DB-4A8C-89CF-592950CF6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6378E-87C4-407D-8797-4F089A2D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46C1-7553-4AD6-AFB2-704567B60627}" type="datetimeFigureOut">
              <a:rPr lang="en-PH" smtClean="0"/>
              <a:t>09/10/2024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838FB-C0BB-4FA2-B5CF-877302C8E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EC0AA-7D8E-423E-810B-51FC06F1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0D3C-6949-4F10-8886-371E5285CDC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11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1056-0DF6-4524-AF77-AD83EF0F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EFA8D-3660-4A89-A7CE-FB01DD26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CC3DD-FD4A-42E7-A10C-AAC3F258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46C1-7553-4AD6-AFB2-704567B60627}" type="datetimeFigureOut">
              <a:rPr lang="en-PH" smtClean="0"/>
              <a:t>09/10/2024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2EEE6-1897-4B58-94F3-9FC32DE1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3F5BC-2C0D-4796-8F9B-4BEDF124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0D3C-6949-4F10-8886-371E5285CDC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618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F8EC-355E-4BE9-8033-DFE1322F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0B773-00CF-446D-A404-FF4F93A3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C99F8-D406-4324-B6F7-8FF596E3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46C1-7553-4AD6-AFB2-704567B60627}" type="datetimeFigureOut">
              <a:rPr lang="en-PH" smtClean="0"/>
              <a:t>09/10/2024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A2CD6-51EB-4118-AB8F-0DD70522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C51A7-0DAC-45AF-9CDD-DB4BC5A2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0D3C-6949-4F10-8886-371E5285CDC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784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7D79-06F9-40BA-A180-264DE101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58CD-276F-4065-B674-98B836743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FD588-3477-48F5-8FA2-B69E3776A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26F3B-68A1-4CBA-839A-D759ABC1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46C1-7553-4AD6-AFB2-704567B60627}" type="datetimeFigureOut">
              <a:rPr lang="en-PH" smtClean="0"/>
              <a:t>09/10/2024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1098D-D41E-4F4C-ABE3-52FF9F33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1F721-7695-41D7-AEEC-6950B807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0D3C-6949-4F10-8886-371E5285CDC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273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12A9-D69D-444B-8789-B085AB50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78303-3C5B-4919-AA36-7123DBA8E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CB500-901E-4A1D-89FF-616B2A681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442E6-BE39-4820-A1E7-F81BB783D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203DE-EDD5-4F73-9E8D-5E430E125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66E44-0A54-438B-96E5-C65958EF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46C1-7553-4AD6-AFB2-704567B60627}" type="datetimeFigureOut">
              <a:rPr lang="en-PH" smtClean="0"/>
              <a:t>09/10/2024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64151-BA25-49E9-BD39-ACA928D5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E97AC2-56E2-427E-BBC1-71CE912C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0D3C-6949-4F10-8886-371E5285CDC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953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B3AD-1FA6-485C-BF15-13C71137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FFD9E-9834-406F-9B7C-5FD98185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46C1-7553-4AD6-AFB2-704567B60627}" type="datetimeFigureOut">
              <a:rPr lang="en-PH" smtClean="0"/>
              <a:t>09/10/2024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97243-5DEF-4EA5-A605-097E1602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9E819-4882-4EB1-9C45-43C68285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0D3C-6949-4F10-8886-371E5285CDC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040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20EC6-1AF8-4A4F-BD1C-C5D64488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46C1-7553-4AD6-AFB2-704567B60627}" type="datetimeFigureOut">
              <a:rPr lang="en-PH" smtClean="0"/>
              <a:t>09/10/2024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54139-3337-40D1-9EF9-68F4293F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E9117-4402-475B-BCEB-6FFAD4CC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0D3C-6949-4F10-8886-371E5285CDC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858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0C5D-B54E-41FE-A7EF-A74D9D9F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3120-D3E6-4258-B1A1-5F8DB5258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C06B1-FE60-416D-BF1B-B9C0C26F7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A3E6D-A8ED-46C1-88BC-E15A17A0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46C1-7553-4AD6-AFB2-704567B60627}" type="datetimeFigureOut">
              <a:rPr lang="en-PH" smtClean="0"/>
              <a:t>09/10/2024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07BBF-719C-48FC-9F99-9D4DC73A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A305A-F713-4BEB-B998-7061F187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0D3C-6949-4F10-8886-371E5285CDC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622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D7AC-9213-4635-8A87-BB45710E1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8195A-5630-4A58-9ECF-4FD29387C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8EA4E-7A8F-46F1-B3A1-ABD6963A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0E6A3-4C5E-42A3-A838-0D9460C8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46C1-7553-4AD6-AFB2-704567B60627}" type="datetimeFigureOut">
              <a:rPr lang="en-PH" smtClean="0"/>
              <a:t>09/10/2024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FF90C-EE88-409C-8238-B2D7817F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20849-C868-49B1-BE5B-9A1ECD59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0D3C-6949-4F10-8886-371E5285CDC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6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385A0-5314-40B3-B82B-5E25AB70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2EBC0-9765-4FFA-8569-67E37CB11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DFCEE-7AB0-43A5-9911-07B57AF16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246C1-7553-4AD6-AFB2-704567B60627}" type="datetimeFigureOut">
              <a:rPr lang="en-PH" smtClean="0"/>
              <a:t>09/10/2024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E9E05-5A58-476D-90CD-487668947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98669-0663-4870-9017-5ED114650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0D3C-6949-4F10-8886-371E5285CDC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423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2D19-A6CF-4674-A26B-0BE21E609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066" y="29210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PH" sz="6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Configuration files for each network device</a:t>
            </a:r>
            <a:br>
              <a:rPr lang="en-PH" sz="6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PH" dirty="0"/>
            </a:b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2167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4764-4031-4142-8E51-183F71A7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Star Topology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D1B846-6C53-4DE7-AD16-162C5BBD9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411" y="1622954"/>
            <a:ext cx="7567178" cy="472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9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141C-A322-4BFA-8EE8-6CFDA5DC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Connect Every Router and Network Using OSPF Protocol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BE9D3-8D98-4A75-9656-44F0E0E2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532" y="2313328"/>
            <a:ext cx="8068801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9E3D-BC81-454C-A595-F01B0FAE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Security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9523C-B3B1-4ABE-8BFB-096788DF902E}"/>
              </a:ext>
            </a:extLst>
          </p:cNvPr>
          <p:cNvSpPr txBox="1"/>
          <p:nvPr/>
        </p:nvSpPr>
        <p:spPr>
          <a:xfrm>
            <a:off x="990600" y="204446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Secures remote access to the NAT Router by using SSH with strong encryption, and it also implements Access Control Lists (ACLs) to limit who can access the device.</a:t>
            </a:r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94D14-601C-491D-9C71-E8B2483FBB8B}"/>
              </a:ext>
            </a:extLst>
          </p:cNvPr>
          <p:cNvSpPr txBox="1"/>
          <p:nvPr/>
        </p:nvSpPr>
        <p:spPr>
          <a:xfrm>
            <a:off x="990600" y="332157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Line con 0</a:t>
            </a:r>
            <a:r>
              <a:rPr lang="en-US" dirty="0"/>
              <a:t> controls </a:t>
            </a:r>
            <a:r>
              <a:rPr lang="en-US" b="1" dirty="0"/>
              <a:t>local access</a:t>
            </a:r>
            <a:r>
              <a:rPr lang="en-US" dirty="0"/>
              <a:t> through the console port, securing physical interaction with the device.</a:t>
            </a:r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D06C65-BD28-4B8F-94E3-92027FC10B90}"/>
              </a:ext>
            </a:extLst>
          </p:cNvPr>
          <p:cNvSpPr txBox="1"/>
          <p:nvPr/>
        </p:nvSpPr>
        <p:spPr>
          <a:xfrm>
            <a:off x="922867" y="425426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Line </a:t>
            </a:r>
            <a:r>
              <a:rPr lang="en-US" b="1" dirty="0" err="1"/>
              <a:t>vty</a:t>
            </a:r>
            <a:r>
              <a:rPr lang="en-US" dirty="0"/>
              <a:t> controls </a:t>
            </a:r>
            <a:r>
              <a:rPr lang="en-US" b="1" dirty="0"/>
              <a:t>remote access</a:t>
            </a:r>
            <a:r>
              <a:rPr lang="en-US" dirty="0"/>
              <a:t>, ensuring that only authorized users can manage the device over the network and with secure protocols like SSH.</a:t>
            </a:r>
            <a:endParaRPr lang="en-P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D2E37-318B-4C9E-8D1D-06D6E0D20DB3}"/>
              </a:ext>
            </a:extLst>
          </p:cNvPr>
          <p:cNvSpPr txBox="1"/>
          <p:nvPr/>
        </p:nvSpPr>
        <p:spPr>
          <a:xfrm>
            <a:off x="990600" y="538336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NAT also hides internal IP addresses from the public network, providing an extra layer of security.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9526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EADC-9DFE-40E1-A0F9-BC5257DD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Enabling SSH with ACL to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ensures that only authorized users from specified networks can access the NAT Router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A116FC-F856-44C3-997E-5D768A8B5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731" y="2932760"/>
            <a:ext cx="4620270" cy="2086266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723860-A9F7-41C3-A415-FD700A0563E1}"/>
              </a:ext>
            </a:extLst>
          </p:cNvPr>
          <p:cNvSpPr txBox="1"/>
          <p:nvPr/>
        </p:nvSpPr>
        <p:spPr>
          <a:xfrm>
            <a:off x="5646001" y="37285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0.255.10.0/27 is the only allowed network to configure NAT Router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6810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1079-7150-4447-8CB3-B6222F17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533" y="356658"/>
            <a:ext cx="10515600" cy="1325563"/>
          </a:xfrm>
        </p:spPr>
        <p:txBody>
          <a:bodyPr/>
          <a:lstStyle/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Handle inter-VLAN traffic using Router on stick inter-VLAN routing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AD8EA5-B5DF-4F5E-B52E-C51D1E2E2A50}"/>
              </a:ext>
            </a:extLst>
          </p:cNvPr>
          <p:cNvSpPr txBox="1"/>
          <p:nvPr/>
        </p:nvSpPr>
        <p:spPr>
          <a:xfrm>
            <a:off x="6493214" y="29564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DNS Server: VLAN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FC1C5-FD71-42D1-9065-B03FB744A3DC}"/>
              </a:ext>
            </a:extLst>
          </p:cNvPr>
          <p:cNvSpPr txBox="1"/>
          <p:nvPr/>
        </p:nvSpPr>
        <p:spPr>
          <a:xfrm>
            <a:off x="6493214" y="3244334"/>
            <a:ext cx="6294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WEB Server: VLAN 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8FDC4-77DC-454C-86FD-9C2C2B2E3BFB}"/>
              </a:ext>
            </a:extLst>
          </p:cNvPr>
          <p:cNvSpPr txBox="1"/>
          <p:nvPr/>
        </p:nvSpPr>
        <p:spPr>
          <a:xfrm>
            <a:off x="6493214" y="3557602"/>
            <a:ext cx="6294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Multiple PC: VLAN 30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57F11-1EC3-4076-956D-53CDB444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06" y="2320660"/>
            <a:ext cx="5239481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3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10EB-4409-4427-98C3-A78E7229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Enable DNS to associate the web server services with a domain name instead of using the IP address.</a:t>
            </a:r>
            <a:endParaRPr lang="en-P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EAD046-5EB6-4830-8ADF-F1CC321F4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147" y="2462802"/>
            <a:ext cx="2124371" cy="292458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2BB87F-A393-4213-BA3C-10FAD0B44737}"/>
              </a:ext>
            </a:extLst>
          </p:cNvPr>
          <p:cNvSpPr txBox="1"/>
          <p:nvPr/>
        </p:nvSpPr>
        <p:spPr>
          <a:xfrm>
            <a:off x="5257800" y="24628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Enable DNS to associate the web server services with a domain name instead of using the IP address.</a:t>
            </a:r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F059F5-18E3-47C2-9799-09E0A83441A6}"/>
              </a:ext>
            </a:extLst>
          </p:cNvPr>
          <p:cNvSpPr txBox="1"/>
          <p:nvPr/>
        </p:nvSpPr>
        <p:spPr>
          <a:xfrm>
            <a:off x="5257800" y="34257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Enable the ability to ping web.com or search for it in a web browser from any PC device who have </a:t>
            </a:r>
            <a:r>
              <a:rPr lang="en-US" dirty="0" err="1"/>
              <a:t>dns</a:t>
            </a:r>
            <a:r>
              <a:rPr lang="en-US"/>
              <a:t> server </a:t>
            </a:r>
            <a:r>
              <a:rPr lang="en-US" dirty="0" err="1"/>
              <a:t>ip</a:t>
            </a:r>
            <a:r>
              <a:rPr lang="en-US" dirty="0"/>
              <a:t> address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8543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76E1-BD17-42E7-8B33-DB059A4C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25"/>
            <a:ext cx="10515600" cy="1325563"/>
          </a:xfrm>
        </p:spPr>
        <p:txBody>
          <a:bodyPr/>
          <a:lstStyle/>
          <a:p>
            <a:r>
              <a:rPr lang="en-PH" dirty="0"/>
              <a:t>Implement </a:t>
            </a:r>
            <a:r>
              <a:rPr lang="en-PH" b="1" dirty="0"/>
              <a:t>DHCP server </a:t>
            </a:r>
            <a:r>
              <a:rPr lang="en-PH" dirty="0"/>
              <a:t>pool with relay Agents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41B3CE-3BCA-46F5-ACDB-6306954B0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016" y="2014537"/>
            <a:ext cx="7909036" cy="4351338"/>
          </a:xfrm>
        </p:spPr>
      </p:pic>
    </p:spTree>
    <p:extLst>
      <p:ext uri="{BB962C8B-B14F-4D97-AF65-F5344CB8AC3E}">
        <p14:creationId xmlns:p14="http://schemas.microsoft.com/office/powerpoint/2010/main" val="97465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69AE-C685-4F95-ACEE-6BFA0A761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Translate Private network to Public Network using </a:t>
            </a:r>
            <a:r>
              <a:rPr lang="en-PH" b="1" dirty="0"/>
              <a:t>NAT</a:t>
            </a:r>
            <a:r>
              <a:rPr lang="en-PH" dirty="0"/>
              <a:t> Configuration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D577AD-100A-4585-9823-A87E77C18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879008"/>
            <a:ext cx="10515599" cy="448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1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246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Configuration files for each network device  </vt:lpstr>
      <vt:lpstr>Star Topology Overview</vt:lpstr>
      <vt:lpstr>Connect Every Router and Network Using OSPF Protocol</vt:lpstr>
      <vt:lpstr>Security</vt:lpstr>
      <vt:lpstr>Enabling SSH with ACL to ensures that only authorized users from specified networks can access the NAT Router</vt:lpstr>
      <vt:lpstr>Handle inter-VLAN traffic using Router on stick inter-VLAN routing</vt:lpstr>
      <vt:lpstr>Enable DNS to associate the web server services with a domain name instead of using the IP address.</vt:lpstr>
      <vt:lpstr>Implement DHCP server pool with relay Agents</vt:lpstr>
      <vt:lpstr>Translate Private network to Public Network using NAT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Manza</dc:creator>
  <cp:lastModifiedBy>Ethan Manza</cp:lastModifiedBy>
  <cp:revision>21</cp:revision>
  <dcterms:created xsi:type="dcterms:W3CDTF">2024-10-07T04:57:36Z</dcterms:created>
  <dcterms:modified xsi:type="dcterms:W3CDTF">2024-10-09T11:12:37Z</dcterms:modified>
</cp:coreProperties>
</file>