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1"/>
  </p:notesMasterIdLst>
  <p:sldIdLst>
    <p:sldId id="256" r:id="rId2"/>
    <p:sldId id="277" r:id="rId3"/>
    <p:sldId id="258" r:id="rId4"/>
    <p:sldId id="274" r:id="rId5"/>
    <p:sldId id="275" r:id="rId6"/>
    <p:sldId id="270" r:id="rId7"/>
    <p:sldId id="272" r:id="rId8"/>
    <p:sldId id="273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/>
    <p:restoredTop sz="87558"/>
  </p:normalViewPr>
  <p:slideViewPr>
    <p:cSldViewPr snapToGrid="0" snapToObjects="1">
      <p:cViewPr varScale="1">
        <p:scale>
          <a:sx n="97" d="100"/>
          <a:sy n="9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2507E-948A-164B-AC99-68DAFD24539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8E31-23BB-034D-8660-618FB31B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8E31-23BB-034D-8660-618FB31B1D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2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695C-0802-DD45-868B-D742EDA85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8DC78-500D-D04D-9FAC-DC3851E85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EC0E3-1DBB-0549-B875-7E170541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6BFA-D1C7-E34A-9E45-9F675D711D9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FAB8-154F-B346-81A1-9DCF6678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8ABD-2CFF-CE4F-88A2-52884088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A7FE-3083-9944-8EB1-8169A68A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0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340D-474F-0443-A982-9580CCA1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1158D-8F8B-C04A-9500-6A5E30B45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67D27-126F-4D4E-98C4-BFAF1A83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6BFA-D1C7-E34A-9E45-9F675D711D9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4FF4F-FD8B-3D4B-B922-622A667D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8408-BF3B-C44E-9F8D-E34ACB0F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A7FE-3083-9944-8EB1-8169A68A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ACE51-A166-4B46-B854-D6AC83D9C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44071-1860-154F-91D2-0A64E25AA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51DCD-F441-0046-89F4-7269BAB9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6BFA-D1C7-E34A-9E45-9F675D711D9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24350-5723-474F-9AE5-D5D80850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A432F-6AEE-704B-89DF-E2E8DE0C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A7FE-3083-9944-8EB1-8169A68A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9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466C-E01B-E948-9C27-47A3A05F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72D4-3020-954F-B9E6-56CBFDFDB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EE4C-0047-8644-8A33-B0201B3F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6BFA-D1C7-E34A-9E45-9F675D711D9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0F51-DE18-C843-BD50-B537D19D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0D356-D7E1-3148-A8B9-73A4F285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A7FE-3083-9944-8EB1-8169A68A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1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70D2-5D44-F84F-9572-27696770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D6C0-CE3E-E247-826F-11EBF5D58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A1F7-6BB9-994F-A9C0-6D192507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6BFA-D1C7-E34A-9E45-9F675D711D9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E16B-C1E9-3947-AE18-A9710BE5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DBA5-F77A-1B42-ADB3-DFD15B52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A7FE-3083-9944-8EB1-8169A68A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E473-4633-E347-B9A8-EA3695BB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09A8-3FD2-7348-87DE-AB9FC5624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E2E44-97D3-E644-8B53-5223FEC87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60400-5528-9F4E-916D-0168C3B5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6BFA-D1C7-E34A-9E45-9F675D711D9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3CE2-F515-2244-8A76-F201CB69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2F18F-29F8-9A4C-8A20-4280CBA5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A7FE-3083-9944-8EB1-8169A68A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0BF4-A0D1-014B-BE81-19D9BE88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48BFA-3166-CA4E-9084-DD13038F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EFB56-9315-5E49-88C1-B7A178DDD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45B2E-74DE-1947-B255-CFE1AF861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519FE-9255-4C44-87F9-4359B20E8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69BDC-5E20-DC41-A2F8-EB472815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6BFA-D1C7-E34A-9E45-9F675D711D9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BA66E-6B38-DB41-B2C8-03B6FC00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2DD16-D7E3-0546-A243-FAF57F07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A7FE-3083-9944-8EB1-8169A68A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1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C1B9-DC9D-8044-A5F4-A673F347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D0CE8-285D-9243-81CC-087E34E1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6BFA-D1C7-E34A-9E45-9F675D711D9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649A8-27DA-0146-9ECE-A7011FF5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20749-B4D2-B643-B790-B6672653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A7FE-3083-9944-8EB1-8169A68A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5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8E4A4-4F84-704C-B60A-F68FE1A1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6BFA-D1C7-E34A-9E45-9F675D711D9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71706-DA72-4942-BCB6-8CE66D9C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DC2AC-494A-0345-83F5-3422F2AC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A7FE-3083-9944-8EB1-8169A68A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4033-4B49-9843-B444-A5B1DF45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67E6-1B8E-9341-815F-E55D578D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4FA-292F-E141-AB3D-CC3C80124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89B70-EA11-AC4D-A8A9-52AACD6C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6BFA-D1C7-E34A-9E45-9F675D711D9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DFDEA-6EE1-FD4A-9016-9697F5E2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1AB9B-6E35-2C49-9821-D7F72D13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A7FE-3083-9944-8EB1-8169A68A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D00-19C8-E94E-88FF-3AB3407B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11A08-28C3-1A44-A1C8-977161C0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2C9BD-421A-9241-97A8-AAEA03F7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7C66C-C7A9-4B40-863F-FC1CEBE4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6BFA-D1C7-E34A-9E45-9F675D711D9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F7C96-F3FE-B742-B539-0D935A65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7E5C-2852-964F-BE2B-5DC1AA2C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A7FE-3083-9944-8EB1-8169A68A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8F4AF-1BE3-3849-9FB1-F0D4A425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B1A94-E823-7540-9300-8EC651B2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1B66-D37E-A248-B598-0CDAF88F3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F6BFA-D1C7-E34A-9E45-9F675D711D9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06EB8-3008-5F46-89F1-F61F36313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DC8BA-A07C-A848-B0DA-30F042D18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A7FE-3083-9944-8EB1-8169A68A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2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ss, outdoor, sky, building&#10;&#10;Description automatically generated">
            <a:extLst>
              <a:ext uri="{FF2B5EF4-FFF2-40B4-BE49-F238E27FC236}">
                <a16:creationId xmlns:a16="http://schemas.microsoft.com/office/drawing/2014/main" id="{2FEF685C-710A-8742-AF4E-8B2F7D21E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8" r="4336"/>
          <a:stretch/>
        </p:blipFill>
        <p:spPr>
          <a:xfrm>
            <a:off x="-1" y="9842"/>
            <a:ext cx="12192000" cy="6857990"/>
          </a:xfrm>
          <a:prstGeom prst="rect">
            <a:avLst/>
          </a:prstGeom>
        </p:spPr>
      </p:pic>
      <p:sp>
        <p:nvSpPr>
          <p:cNvPr id="4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EBA2D-BD68-E54F-BF0B-4F6D5242E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reviews of disneyland, paris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951C850-5916-9146-8917-A4982C83E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16" y="3428999"/>
            <a:ext cx="4593021" cy="33261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675 - Text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 Project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Sona Nathani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Dated : 11/30/2018</a:t>
            </a:r>
          </a:p>
        </p:txBody>
      </p:sp>
    </p:spTree>
    <p:extLst>
      <p:ext uri="{BB962C8B-B14F-4D97-AF65-F5344CB8AC3E}">
        <p14:creationId xmlns:p14="http://schemas.microsoft.com/office/powerpoint/2010/main" val="258956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1F11-3131-6742-9D14-1457C83A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0979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B85C9-EA88-B440-BB8C-7BDC354F8874}"/>
              </a:ext>
            </a:extLst>
          </p:cNvPr>
          <p:cNvSpPr txBox="1"/>
          <p:nvPr/>
        </p:nvSpPr>
        <p:spPr>
          <a:xfrm>
            <a:off x="655320" y="1584697"/>
            <a:ext cx="5120113" cy="4908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6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Project?</a:t>
            </a:r>
            <a:endParaRPr lang="en-US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analyzing Disneyland Paris’s Facebook reviews.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reviews are provided in different languages, but we are analyzing only English Language reviews.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6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en-US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actions based on positive reviews.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Introspect all the negative reviews.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6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  <a:endParaRPr lang="en-US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Text Mining methods like sentiment analysis to review its ratings, classification, visualization of positive and negative reviews.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producing word cloud to determine the frequency of words used in the reviews and to measure the positivity and negativity of the reviews.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group of people in front of a castle&#10;&#10;Description automatically generated">
            <a:extLst>
              <a:ext uri="{FF2B5EF4-FFF2-40B4-BE49-F238E27FC236}">
                <a16:creationId xmlns:a16="http://schemas.microsoft.com/office/drawing/2014/main" id="{3E76773E-CE6C-184E-958A-D21DDA463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329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390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72EEFA58-D58A-F249-89D9-DD68D4F95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l="12701" r="25996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772F4B-8B10-1F4E-9971-771E934D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292609"/>
            <a:ext cx="4803636" cy="103631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4999" y="1271017"/>
            <a:ext cx="4717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Disneyland Facebook Page by Kaggle.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UserID, Review, Stars, Date_format, Time_of_day, Hour_of_day, Day_of_week, Review_format, Review_lang, Month_year, Review_len,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Review_nb_words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review_lang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'stars','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review_format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review_len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review_nb_words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for analysis of reviews.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 English Reviews: 2394.</a:t>
            </a:r>
          </a:p>
        </p:txBody>
      </p:sp>
    </p:spTree>
    <p:extLst>
      <p:ext uri="{BB962C8B-B14F-4D97-AF65-F5344CB8AC3E}">
        <p14:creationId xmlns:p14="http://schemas.microsoft.com/office/powerpoint/2010/main" val="237922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7CAD34-3D6E-1441-9391-942AE67B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16" y="794197"/>
            <a:ext cx="3822049" cy="2958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60C72-AAC6-0743-9FC0-66627C467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23" y="4083219"/>
            <a:ext cx="5613652" cy="1980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784" y="69303"/>
            <a:ext cx="4708772" cy="2791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784" y="3216432"/>
            <a:ext cx="5209934" cy="31538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0214" y="606380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 Ratings (1-5)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74781-DCC3-D84A-90C2-8F780D160F25}"/>
              </a:ext>
            </a:extLst>
          </p:cNvPr>
          <p:cNvSpPr txBox="1"/>
          <p:nvPr/>
        </p:nvSpPr>
        <p:spPr>
          <a:xfrm>
            <a:off x="335274" y="6308328"/>
            <a:ext cx="5744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Average number of words in review comments vs star rating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B89EE-9F63-E245-8FB0-81444C6687AF}"/>
              </a:ext>
            </a:extLst>
          </p:cNvPr>
          <p:cNvSpPr txBox="1"/>
          <p:nvPr/>
        </p:nvSpPr>
        <p:spPr>
          <a:xfrm>
            <a:off x="411480" y="262890"/>
            <a:ext cx="354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2A2E0-96E4-B049-90A9-3D23510FE518}"/>
              </a:ext>
            </a:extLst>
          </p:cNvPr>
          <p:cNvSpPr txBox="1"/>
          <p:nvPr/>
        </p:nvSpPr>
        <p:spPr>
          <a:xfrm>
            <a:off x="6875640" y="2847099"/>
            <a:ext cx="3977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Number of reviews for the last 5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10B4B-7F5A-AE47-8F2B-A1008BD81B4A}"/>
              </a:ext>
            </a:extLst>
          </p:cNvPr>
          <p:cNvSpPr txBox="1"/>
          <p:nvPr/>
        </p:nvSpPr>
        <p:spPr>
          <a:xfrm>
            <a:off x="6855218" y="6323716"/>
            <a:ext cx="3754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Number of reviews for the last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5425F-27D7-CC46-8C65-E5A237FC389E}"/>
              </a:ext>
            </a:extLst>
          </p:cNvPr>
          <p:cNvSpPr txBox="1"/>
          <p:nvPr/>
        </p:nvSpPr>
        <p:spPr>
          <a:xfrm>
            <a:off x="1550883" y="3669417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Star Rating </a:t>
            </a:r>
          </a:p>
        </p:txBody>
      </p:sp>
    </p:spTree>
    <p:extLst>
      <p:ext uri="{BB962C8B-B14F-4D97-AF65-F5344CB8AC3E}">
        <p14:creationId xmlns:p14="http://schemas.microsoft.com/office/powerpoint/2010/main" val="196158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28A1-228A-8444-B675-DFFEA9EE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0F60-B83C-3147-9D2F-D24324879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1: Sentiment Analysis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2: Text Classification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3: Topic Modelling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" y="4690"/>
            <a:ext cx="5937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1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57201"/>
            <a:ext cx="4289424" cy="97155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0213"/>
            <a:ext cx="4989511" cy="50149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reviews(stars&gt;=3)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reviews(stars&lt;=2)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positive reviews: 87.72%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negative reviews: 60.46%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457202"/>
            <a:ext cx="4643438" cy="97154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3200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0214"/>
            <a:ext cx="5657850" cy="5157786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86.43%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0" y="2085976"/>
            <a:ext cx="5657850" cy="4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7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292373"/>
            <a:ext cx="3932237" cy="461665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liked things about Disneyland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33172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Visitor's found Disney’s hotel stay amazing.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Christmas Day Parade and show were liked by many.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Disney characters and rides were great.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experience for kids as well as for adults.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4DC5E-203D-A342-B660-060EA5F71D51}"/>
              </a:ext>
            </a:extLst>
          </p:cNvPr>
          <p:cNvSpPr txBox="1"/>
          <p:nvPr/>
        </p:nvSpPr>
        <p:spPr>
          <a:xfrm>
            <a:off x="839788" y="527347"/>
            <a:ext cx="607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 AND CONCLUSION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BEC120-F259-CC4F-B12A-9152F0ECE4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47067" y="1417320"/>
            <a:ext cx="6073970" cy="13911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4CE3F0-338D-5C40-82B0-F41F50843544}"/>
              </a:ext>
            </a:extLst>
          </p:cNvPr>
          <p:cNvSpPr txBox="1"/>
          <p:nvPr/>
        </p:nvSpPr>
        <p:spPr>
          <a:xfrm>
            <a:off x="6913758" y="2956511"/>
            <a:ext cx="2936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Clusters from LDA model</a:t>
            </a:r>
          </a:p>
        </p:txBody>
      </p:sp>
    </p:spTree>
    <p:extLst>
      <p:ext uri="{BB962C8B-B14F-4D97-AF65-F5344CB8AC3E}">
        <p14:creationId xmlns:p14="http://schemas.microsoft.com/office/powerpoint/2010/main" val="213437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989012"/>
            <a:ext cx="3932237" cy="586409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 by Visitors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waiting time in the queue.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have issues with co-visitors smoking within the park premises.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Rude staff.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 about Food.</a:t>
            </a:r>
            <a:endParaRPr lang="en-US" sz="1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72075" y="2057400"/>
            <a:ext cx="5943600" cy="12715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8AB3E2-E58F-F242-89E4-E2A883A80961}"/>
              </a:ext>
            </a:extLst>
          </p:cNvPr>
          <p:cNvSpPr txBox="1"/>
          <p:nvPr/>
        </p:nvSpPr>
        <p:spPr>
          <a:xfrm>
            <a:off x="6080760" y="3429000"/>
            <a:ext cx="3288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Clusters from LDA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4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icture containing sky, outdoor, building, ground&#10;&#10;Description automatically generated">
            <a:extLst>
              <a:ext uri="{FF2B5EF4-FFF2-40B4-BE49-F238E27FC236}">
                <a16:creationId xmlns:a16="http://schemas.microsoft.com/office/drawing/2014/main" id="{715A73D9-51AA-A74A-A65E-BCAE424DE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07" b="11207"/>
          <a:stretch/>
        </p:blipFill>
        <p:spPr>
          <a:xfrm>
            <a:off x="20" y="731520"/>
            <a:ext cx="12191980" cy="6126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2B01CF-203D-5C4A-B607-9AF9AE2BA6F0}"/>
              </a:ext>
            </a:extLst>
          </p:cNvPr>
          <p:cNvSpPr txBox="1"/>
          <p:nvPr/>
        </p:nvSpPr>
        <p:spPr>
          <a:xfrm>
            <a:off x="4297680" y="156754"/>
            <a:ext cx="216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5600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356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Facebook reviews of disneyland, paris </vt:lpstr>
      <vt:lpstr>INTRODUCTION</vt:lpstr>
      <vt:lpstr>ABOUT DATA</vt:lpstr>
      <vt:lpstr>PowerPoint Presentation</vt:lpstr>
      <vt:lpstr>Research Methodology</vt:lpstr>
      <vt:lpstr>PowerPoint Presentation</vt:lpstr>
      <vt:lpstr>Most liked things about Disneyland</vt:lpstr>
      <vt:lpstr>Problems faced by Visitors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reviews of disneyland, paris </dc:title>
  <dc:creator>Amrutha Bharadwaj</dc:creator>
  <cp:lastModifiedBy>stsc</cp:lastModifiedBy>
  <cp:revision>3</cp:revision>
  <dcterms:created xsi:type="dcterms:W3CDTF">2018-12-05T05:56:37Z</dcterms:created>
  <dcterms:modified xsi:type="dcterms:W3CDTF">2019-04-17T19:32:18Z</dcterms:modified>
</cp:coreProperties>
</file>