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41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7010400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167">
          <p15:clr>
            <a:srgbClr val="A4A3A4"/>
          </p15:clr>
        </p15:guide>
        <p15:guide id="5" pos="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/>
  <p:cmAuthor id="2" name="Matthews, Elizabeth" initials="ME" lastIdx="2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00"/>
    <a:srgbClr val="EE6411"/>
    <a:srgbClr val="007DB8"/>
    <a:srgbClr val="807D80"/>
    <a:srgbClr val="808080"/>
    <a:srgbClr val="6EA204"/>
    <a:srgbClr val="6E2585"/>
    <a:srgbClr val="444444"/>
    <a:srgbClr val="3DC6E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14" autoAdjust="0"/>
  </p:normalViewPr>
  <p:slideViewPr>
    <p:cSldViewPr snapToGrid="0">
      <p:cViewPr varScale="1">
        <p:scale>
          <a:sx n="81" d="100"/>
          <a:sy n="81" d="100"/>
        </p:scale>
        <p:origin x="884" y="48"/>
      </p:cViewPr>
      <p:guideLst>
        <p:guide orient="horz" pos="3072"/>
        <p:guide pos="5577"/>
        <p:guide pos="180"/>
        <p:guide orient="horz" pos="167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4"/>
        <p:guide pos="2204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6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5" tIns="45459" rIns="90915" bIns="45459" numCol="1" anchor="b" anchorCtr="0" compatLnSpc="1">
            <a:prstTxWarp prst="textNoShape">
              <a:avLst/>
            </a:prstTxWarp>
          </a:bodyPr>
          <a:lstStyle>
            <a:lvl1pPr algn="r" defTabSz="909092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66651"/>
            <a:ext cx="7010400" cy="353935"/>
          </a:xfrm>
          <a:prstGeom prst="rect">
            <a:avLst/>
          </a:prstGeom>
          <a:noFill/>
        </p:spPr>
        <p:txBody>
          <a:bodyPr vert="horz" lIns="91430" tIns="45716" rIns="91430" bIns="45716" rtlCol="0">
            <a:spAutoFit/>
          </a:bodyPr>
          <a:lstStyle/>
          <a:p>
            <a:r>
              <a:rPr lang="en-US" sz="800" b="1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90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5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5" tIns="45459" rIns="90915" bIns="45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60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15" tIns="45459" rIns="90915" bIns="45459" numCol="1" anchor="b" anchorCtr="0" compatLnSpc="1">
            <a:prstTxWarp prst="textNoShape">
              <a:avLst/>
            </a:prstTxWarp>
          </a:bodyPr>
          <a:lstStyle>
            <a:lvl1pPr algn="r" defTabSz="909092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66651"/>
            <a:ext cx="7010400" cy="353935"/>
          </a:xfrm>
          <a:prstGeom prst="rect">
            <a:avLst/>
          </a:prstGeom>
          <a:noFill/>
        </p:spPr>
        <p:txBody>
          <a:bodyPr vert="horz" lIns="91430" tIns="45716" rIns="91430" bIns="45716" rtlCol="0">
            <a:spAutoFit/>
          </a:bodyPr>
          <a:lstStyle/>
          <a:p>
            <a:pPr algn="l"/>
            <a:r>
              <a:rPr lang="en-US" sz="800" b="1" i="0" u="none" baseline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90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750094"/>
            <a:ext cx="8726805" cy="1186219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1540" y="88318"/>
            <a:ext cx="8620919" cy="486332"/>
          </a:xfrm>
          <a:prstGeom prst="rect">
            <a:avLst/>
          </a:prstGeom>
        </p:spPr>
        <p:txBody>
          <a:bodyPr lIns="0" rIns="0"/>
          <a:lstStyle>
            <a:lvl1pPr algn="ctr"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                       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46284866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149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8626794" cy="640080"/>
          </a:xfrm>
          <a:prstGeom prst="rect">
            <a:avLst/>
          </a:prstGeom>
        </p:spPr>
        <p:txBody>
          <a:bodyPr lIns="0" rIns="0"/>
          <a:lstStyle>
            <a:lvl1pPr algn="ctr"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1C406E-38E2-4935-9FFA-8D466A73280C}"/>
              </a:ext>
            </a:extLst>
          </p:cNvPr>
          <p:cNvSpPr txBox="1">
            <a:spLocks/>
          </p:cNvSpPr>
          <p:nvPr userDrawn="1"/>
        </p:nvSpPr>
        <p:spPr>
          <a:xfrm>
            <a:off x="6053613" y="1388692"/>
            <a:ext cx="2847500" cy="640080"/>
          </a:xfrm>
          <a:prstGeom prst="rect">
            <a:avLst/>
          </a:prstGeom>
        </p:spPr>
        <p:txBody>
          <a:bodyPr lIns="0" rIns="0"/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cap="none" baseline="0">
                <a:solidFill>
                  <a:srgbClr val="007DB8"/>
                </a:solidFill>
                <a:latin typeface="Arial" panose="020B0604020202020204" pitchFamily="34" charset="0"/>
                <a:ea typeface="Museo Sans For Dell" panose="02000000000000000000" pitchFamily="2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r>
              <a:rPr lang="en-US" sz="1600" kern="0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480" y="93292"/>
            <a:ext cx="7955280" cy="640080"/>
          </a:xfrm>
          <a:prstGeom prst="rect">
            <a:avLst/>
          </a:prstGeom>
        </p:spPr>
        <p:txBody>
          <a:bodyPr lIns="0" rIns="0"/>
          <a:lstStyle>
            <a:lvl1pPr algn="ctr">
              <a:defRPr sz="2800"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29050" y="908685"/>
            <a:ext cx="5162611" cy="352758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1313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 algn="ctr"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2336007" y="2093117"/>
            <a:ext cx="2500312" cy="70008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8720931" cy="640080"/>
          </a:xfrm>
          <a:prstGeom prst="rect">
            <a:avLst/>
          </a:prstGeom>
        </p:spPr>
        <p:txBody>
          <a:bodyPr lIns="0" rIns="0"/>
          <a:lstStyle>
            <a:lvl1pPr algn="ctr">
              <a:defRPr sz="120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000625" y="1087279"/>
            <a:ext cx="399335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5883176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think-cell Slide" r:id="rId25" imgW="216" imgH="216" progId="TCLayout.ActiveDocument.1">
                  <p:embed/>
                </p:oleObj>
              </mc:Choice>
              <mc:Fallback>
                <p:oleObj name="think-cell Slide" r:id="rId2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6/18/2019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0" y="4617720"/>
            <a:ext cx="9144000" cy="46679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0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                                              Internal Use - Confidential 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>
              <a:solidFill>
                <a:srgbClr val="80808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0" i="0" u="none" baseline="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FA59F937-2FB6-43FA-BD35-1B3874B3ADFE}"/>
              </a:ext>
            </a:extLst>
          </p:cNvPr>
          <p:cNvSpPr txBox="1"/>
          <p:nvPr userDrawn="1"/>
        </p:nvSpPr>
        <p:spPr>
          <a:xfrm>
            <a:off x="0" y="49495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600" dirty="0" err="1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367" r:id="rId5"/>
    <p:sldLayoutId id="2147484244" r:id="rId6"/>
    <p:sldLayoutId id="2147484245" r:id="rId7"/>
    <p:sldLayoutId id="2147484246" r:id="rId8"/>
    <p:sldLayoutId id="2147484247" r:id="rId9"/>
    <p:sldLayoutId id="2147484460" r:id="rId10"/>
    <p:sldLayoutId id="2147484249" r:id="rId11"/>
    <p:sldLayoutId id="2147484250" r:id="rId12"/>
    <p:sldLayoutId id="2147484411" r:id="rId13"/>
    <p:sldLayoutId id="2147484454" r:id="rId14"/>
    <p:sldLayoutId id="2147484451" r:id="rId15"/>
    <p:sldLayoutId id="2147484396" r:id="rId16"/>
    <p:sldLayoutId id="2147484420" r:id="rId17"/>
    <p:sldLayoutId id="2147484421" r:id="rId18"/>
    <p:sldLayoutId id="2147484413" r:id="rId19"/>
    <p:sldLayoutId id="2147484459" r:id="rId20"/>
    <p:sldLayoutId id="2147484458" r:id="rId2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THINKCELLPRESENTATIONDONOTDELETE" val="&lt;?xml version=&quot;1.0&quot; encoding=&quot;UTF-16&quot; standalone=&quot;yes&quot;?&gt;&lt;root reqver=&quot;23045&quot;&gt;&lt;version val=&quot;2516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E7CFB9E4989948BD30139DA77E00C5" ma:contentTypeVersion="0" ma:contentTypeDescription="Create a new document." ma:contentTypeScope="" ma:versionID="9548bcb69fb630986eeee672e6e234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B0B7B20-4C17-4AD2-8FF3-38F3015E0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2016_Dell_ppt_template</Template>
  <TotalTime>8186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Museo For Dell 300</vt:lpstr>
      <vt:lpstr>Arial</vt:lpstr>
      <vt:lpstr>Arial</vt:lpstr>
      <vt:lpstr>Arial Black</vt:lpstr>
      <vt:lpstr>Calibri</vt:lpstr>
      <vt:lpstr>Courier New</vt:lpstr>
      <vt:lpstr>Museo Sans For Dell</vt:lpstr>
      <vt:lpstr>Museo Sans For Dell</vt:lpstr>
      <vt:lpstr>Wingdings</vt:lpstr>
      <vt:lpstr>2016_Dell_ppt_template</vt:lpstr>
      <vt:lpstr>think-cell Slide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Wu, Qinghe</dc:creator>
  <cp:keywords>Internal Use</cp:keywords>
  <cp:lastModifiedBy>NJ</cp:lastModifiedBy>
  <cp:revision>525</cp:revision>
  <cp:lastPrinted>2016-11-14T20:20:13Z</cp:lastPrinted>
  <dcterms:created xsi:type="dcterms:W3CDTF">2016-09-26T06:43:28Z</dcterms:created>
  <dcterms:modified xsi:type="dcterms:W3CDTF">2019-06-18T22:56:59Z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0x01010041E7CFB9E4989948BD30139DA77E00C5</vt:lpwstr>
  </property>
  <property fmtid="{D5CDD505-2E9C-101B-9397-08002B2CF9AE}" pid="3" name="TitusGUID">
    <vt:lpwstr>692d1d41-d162-403b-b15b-7667f9c68c8f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>Nathan_Jin</vt:lpwstr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Classification">
    <vt:lpwstr>Internal Use</vt:lpwstr>
  </property>
  <property fmtid="{D5CDD505-2E9C-101B-9397-08002B2CF9AE}" pid="12" name="Sublabels">
    <vt:lpwstr/>
  </property>
  <property fmtid="{D5CDD505-2E9C-101B-9397-08002B2CF9AE}" pid="13" name="VisualMarkingsPPT">
    <vt:lpwstr>Classification Footer</vt:lpwstr>
  </property>
  <property fmtid="{D5CDD505-2E9C-101B-9397-08002B2CF9AE}" pid="14" name="MSIP_Label_7de70ee2-0cb4-4d60-aee5-75ef2c4c8a90_Enabled">
    <vt:lpwstr>True</vt:lpwstr>
  </property>
  <property fmtid="{D5CDD505-2E9C-101B-9397-08002B2CF9AE}" pid="15" name="MSIP_Label_7de70ee2-0cb4-4d60-aee5-75ef2c4c8a90_SiteId">
    <vt:lpwstr>945c199a-83a2-4e80-9f8c-5a91be5752dd</vt:lpwstr>
  </property>
  <property fmtid="{D5CDD505-2E9C-101B-9397-08002B2CF9AE}" pid="16" name="MSIP_Label_7de70ee2-0cb4-4d60-aee5-75ef2c4c8a90_Owner">
    <vt:lpwstr>Nathan_Jin@Dell.com</vt:lpwstr>
  </property>
  <property fmtid="{D5CDD505-2E9C-101B-9397-08002B2CF9AE}" pid="17" name="MSIP_Label_7de70ee2-0cb4-4d60-aee5-75ef2c4c8a90_SetDate">
    <vt:lpwstr>2019-06-16T14:52:30.1248423Z</vt:lpwstr>
  </property>
  <property fmtid="{D5CDD505-2E9C-101B-9397-08002B2CF9AE}" pid="18" name="MSIP_Label_7de70ee2-0cb4-4d60-aee5-75ef2c4c8a90_Name">
    <vt:lpwstr>Internal Use</vt:lpwstr>
  </property>
  <property fmtid="{D5CDD505-2E9C-101B-9397-08002B2CF9AE}" pid="19" name="MSIP_Label_7de70ee2-0cb4-4d60-aee5-75ef2c4c8a90_Application">
    <vt:lpwstr>Microsoft Azure Information Protection</vt:lpwstr>
  </property>
  <property fmtid="{D5CDD505-2E9C-101B-9397-08002B2CF9AE}" pid="20" name="MSIP_Label_7de70ee2-0cb4-4d60-aee5-75ef2c4c8a90_Extended_MSFT_Method">
    <vt:lpwstr>Manual</vt:lpwstr>
  </property>
  <property fmtid="{D5CDD505-2E9C-101B-9397-08002B2CF9AE}" pid="21" name="MSIP_Label_da6fab74-d5af-4af7-a9a4-78d84655a626_Enabled">
    <vt:lpwstr>True</vt:lpwstr>
  </property>
  <property fmtid="{D5CDD505-2E9C-101B-9397-08002B2CF9AE}" pid="22" name="MSIP_Label_da6fab74-d5af-4af7-a9a4-78d84655a626_SiteId">
    <vt:lpwstr>945c199a-83a2-4e80-9f8c-5a91be5752dd</vt:lpwstr>
  </property>
  <property fmtid="{D5CDD505-2E9C-101B-9397-08002B2CF9AE}" pid="23" name="MSIP_Label_da6fab74-d5af-4af7-a9a4-78d84655a626_Owner">
    <vt:lpwstr>Nathan_Jin@Dell.com</vt:lpwstr>
  </property>
  <property fmtid="{D5CDD505-2E9C-101B-9397-08002B2CF9AE}" pid="24" name="MSIP_Label_da6fab74-d5af-4af7-a9a4-78d84655a626_SetDate">
    <vt:lpwstr>2019-06-16T14:52:30.1248423Z</vt:lpwstr>
  </property>
  <property fmtid="{D5CDD505-2E9C-101B-9397-08002B2CF9AE}" pid="25" name="MSIP_Label_da6fab74-d5af-4af7-a9a4-78d84655a626_Name">
    <vt:lpwstr>Visual Marking</vt:lpwstr>
  </property>
  <property fmtid="{D5CDD505-2E9C-101B-9397-08002B2CF9AE}" pid="26" name="MSIP_Label_da6fab74-d5af-4af7-a9a4-78d84655a626_Application">
    <vt:lpwstr>Microsoft Azure Information Protection</vt:lpwstr>
  </property>
  <property fmtid="{D5CDD505-2E9C-101B-9397-08002B2CF9AE}" pid="27" name="MSIP_Label_da6fab74-d5af-4af7-a9a4-78d84655a626_Parent">
    <vt:lpwstr>7de70ee2-0cb4-4d60-aee5-75ef2c4c8a90</vt:lpwstr>
  </property>
  <property fmtid="{D5CDD505-2E9C-101B-9397-08002B2CF9AE}" pid="28" name="MSIP_Label_da6fab74-d5af-4af7-a9a4-78d84655a626_Extended_MSFT_Method">
    <vt:lpwstr>Manual</vt:lpwstr>
  </property>
  <property fmtid="{D5CDD505-2E9C-101B-9397-08002B2CF9AE}" pid="29" name="aiplabel">
    <vt:lpwstr>Internal Use Visual Marking</vt:lpwstr>
  </property>
</Properties>
</file>