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DA85-B4DF-7C4E-9FFE-00262F666F37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9456-F053-494B-9D4C-047B0BC3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885" y="560847"/>
            <a:ext cx="860999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audience/tone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People looking to gather information about this event. Simple, easy to read and use information.</a:t>
            </a:r>
          </a:p>
          <a:p>
            <a:endParaRPr lang="en-US" dirty="0"/>
          </a:p>
          <a:p>
            <a:r>
              <a:rPr lang="en-US" dirty="0" smtClean="0"/>
              <a:t>What websites am I inspired by?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liked the a few of the templates that the “</a:t>
            </a:r>
            <a:r>
              <a:rPr lang="en-US" dirty="0" err="1" smtClean="0"/>
              <a:t>appy</a:t>
            </a:r>
            <a:r>
              <a:rPr lang="en-US" dirty="0" smtClean="0"/>
              <a:t> couple” had on the site. They were simple and conveyed what you need to know.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Parts of my design </a:t>
            </a:r>
            <a:r>
              <a:rPr lang="en-US" dirty="0" err="1" smtClean="0"/>
              <a:t>im</a:t>
            </a:r>
            <a:r>
              <a:rPr lang="en-US" dirty="0" smtClean="0"/>
              <a:t> proud of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Its still pretty basic, and </a:t>
            </a:r>
            <a:r>
              <a:rPr lang="en-US" dirty="0" err="1" smtClean="0"/>
              <a:t>im</a:t>
            </a:r>
            <a:r>
              <a:rPr lang="en-US" dirty="0" smtClean="0"/>
              <a:t> not sure how much more complicated its going to get, but </a:t>
            </a:r>
            <a:r>
              <a:rPr lang="en-US" dirty="0" err="1" smtClean="0"/>
              <a:t>im</a:t>
            </a:r>
            <a:r>
              <a:rPr lang="en-US" dirty="0" smtClean="0"/>
              <a:t> assuming that once I get some visual aids incorporated that</a:t>
            </a:r>
            <a:r>
              <a:rPr lang="fr-FR" dirty="0" smtClean="0"/>
              <a:t>’</a:t>
            </a:r>
            <a:r>
              <a:rPr lang="en-US" dirty="0" smtClean="0"/>
              <a:t>s what I will be most proud of.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The struggles I encountered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Floats and clears are still pretty foggy for me, but </a:t>
            </a:r>
            <a:r>
              <a:rPr lang="en-US" dirty="0" err="1" smtClean="0"/>
              <a:t>im</a:t>
            </a:r>
            <a:r>
              <a:rPr lang="en-US" dirty="0" smtClean="0"/>
              <a:t> slowly working though it.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Parts of the development process I overcame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was able to learn how to float enough to get by. And I am getting better and arranging my code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What I learned from working through this midterm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smallest details matter. </a:t>
            </a:r>
            <a:r>
              <a:rPr lang="en-US" smtClean="0"/>
              <a:t>Think </a:t>
            </a:r>
            <a:r>
              <a:rPr lang="en-US" dirty="0" smtClean="0"/>
              <a:t>macro to micro, work micro </a:t>
            </a:r>
            <a:r>
              <a:rPr lang="en-US" smtClean="0"/>
              <a:t>to macro.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2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Khan</dc:creator>
  <cp:lastModifiedBy>Nathan Khan</cp:lastModifiedBy>
  <cp:revision>2</cp:revision>
  <dcterms:created xsi:type="dcterms:W3CDTF">2014-12-20T17:41:36Z</dcterms:created>
  <dcterms:modified xsi:type="dcterms:W3CDTF">2014-12-20T17:53:48Z</dcterms:modified>
</cp:coreProperties>
</file>