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40B80-3E5B-43D0-94DF-2719D9047D21}" v="9" dt="2024-04-18T22:16:56.15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CCB"/>
          </a:solidFill>
        </a:fill>
      </a:tcStyle>
    </a:wholeTbl>
    <a:band2H>
      <a:tcTxStyle/>
      <a:tcStyle>
        <a:tcBdr/>
        <a:fill>
          <a:solidFill>
            <a:srgbClr val="F9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8CC"/>
          </a:solidFill>
        </a:fill>
      </a:tcStyle>
    </a:wholeTbl>
    <a:band2H>
      <a:tcTxStyle/>
      <a:tcStyle>
        <a:tcBdr/>
        <a:fill>
          <a:solidFill>
            <a:srgbClr val="FB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EF2"/>
          </a:solidFill>
        </a:fill>
      </a:tcStyle>
    </a:wholeTbl>
    <a:band2H>
      <a:tcTxStyle/>
      <a:tcStyle>
        <a:tcBdr/>
        <a:fill>
          <a:solidFill>
            <a:srgbClr val="E8EF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Kintu" userId="d1d63b1f135af31b" providerId="LiveId" clId="{B06D5937-FB66-49AD-B11E-D1873C4E6816}"/>
    <pc:docChg chg="undo custSel modSld">
      <pc:chgData name="Nathan Kintu" userId="d1d63b1f135af31b" providerId="LiveId" clId="{B06D5937-FB66-49AD-B11E-D1873C4E6816}" dt="2024-04-16T03:25:50.032" v="307" actId="20577"/>
      <pc:docMkLst>
        <pc:docMk/>
      </pc:docMkLst>
      <pc:sldChg chg="modSp mod">
        <pc:chgData name="Nathan Kintu" userId="d1d63b1f135af31b" providerId="LiveId" clId="{B06D5937-FB66-49AD-B11E-D1873C4E6816}" dt="2024-04-16T01:31:18.953" v="26" actId="20577"/>
        <pc:sldMkLst>
          <pc:docMk/>
          <pc:sldMk cId="0" sldId="256"/>
        </pc:sldMkLst>
        <pc:spChg chg="mod">
          <ac:chgData name="Nathan Kintu" userId="d1d63b1f135af31b" providerId="LiveId" clId="{B06D5937-FB66-49AD-B11E-D1873C4E6816}" dt="2024-04-16T01:31:18.953" v="26" actId="20577"/>
          <ac:spMkLst>
            <pc:docMk/>
            <pc:sldMk cId="0" sldId="256"/>
            <ac:spMk id="196" creationId="{00000000-0000-0000-0000-000000000000}"/>
          </ac:spMkLst>
        </pc:spChg>
      </pc:sldChg>
      <pc:sldChg chg="modSp mod">
        <pc:chgData name="Nathan Kintu" userId="d1d63b1f135af31b" providerId="LiveId" clId="{B06D5937-FB66-49AD-B11E-D1873C4E6816}" dt="2024-04-16T01:40:34.476" v="33" actId="1076"/>
        <pc:sldMkLst>
          <pc:docMk/>
          <pc:sldMk cId="0" sldId="257"/>
        </pc:sldMkLst>
        <pc:spChg chg="mod">
          <ac:chgData name="Nathan Kintu" userId="d1d63b1f135af31b" providerId="LiveId" clId="{B06D5937-FB66-49AD-B11E-D1873C4E6816}" dt="2024-04-16T01:40:14.376" v="29" actId="14100"/>
          <ac:spMkLst>
            <pc:docMk/>
            <pc:sldMk cId="0" sldId="257"/>
            <ac:spMk id="200" creationId="{00000000-0000-0000-0000-000000000000}"/>
          </ac:spMkLst>
        </pc:spChg>
        <pc:picChg chg="mod">
          <ac:chgData name="Nathan Kintu" userId="d1d63b1f135af31b" providerId="LiveId" clId="{B06D5937-FB66-49AD-B11E-D1873C4E6816}" dt="2024-04-16T01:40:34.476" v="33" actId="1076"/>
          <ac:picMkLst>
            <pc:docMk/>
            <pc:sldMk cId="0" sldId="257"/>
            <ac:picMk id="201" creationId="{00000000-0000-0000-0000-000000000000}"/>
          </ac:picMkLst>
        </pc:picChg>
      </pc:sldChg>
      <pc:sldChg chg="modSp mod">
        <pc:chgData name="Nathan Kintu" userId="d1d63b1f135af31b" providerId="LiveId" clId="{B06D5937-FB66-49AD-B11E-D1873C4E6816}" dt="2024-04-16T01:44:19.916" v="51" actId="15"/>
        <pc:sldMkLst>
          <pc:docMk/>
          <pc:sldMk cId="0" sldId="258"/>
        </pc:sldMkLst>
        <pc:graphicFrameChg chg="modGraphic">
          <ac:chgData name="Nathan Kintu" userId="d1d63b1f135af31b" providerId="LiveId" clId="{B06D5937-FB66-49AD-B11E-D1873C4E6816}" dt="2024-04-16T01:44:19.916" v="51" actId="15"/>
          <ac:graphicFrameMkLst>
            <pc:docMk/>
            <pc:sldMk cId="0" sldId="258"/>
            <ac:graphicFrameMk id="206" creationId="{00000000-0000-0000-0000-000000000000}"/>
          </ac:graphicFrameMkLst>
        </pc:graphicFrameChg>
      </pc:sldChg>
      <pc:sldChg chg="modSp mod">
        <pc:chgData name="Nathan Kintu" userId="d1d63b1f135af31b" providerId="LiveId" clId="{B06D5937-FB66-49AD-B11E-D1873C4E6816}" dt="2024-04-16T01:56:42.139" v="60"/>
        <pc:sldMkLst>
          <pc:docMk/>
          <pc:sldMk cId="0" sldId="261"/>
        </pc:sldMkLst>
        <pc:spChg chg="mod">
          <ac:chgData name="Nathan Kintu" userId="d1d63b1f135af31b" providerId="LiveId" clId="{B06D5937-FB66-49AD-B11E-D1873C4E6816}" dt="2024-04-16T01:56:42.139" v="60"/>
          <ac:spMkLst>
            <pc:docMk/>
            <pc:sldMk cId="0" sldId="261"/>
            <ac:spMk id="218" creationId="{00000000-0000-0000-0000-000000000000}"/>
          </ac:spMkLst>
        </pc:spChg>
      </pc:sldChg>
      <pc:sldChg chg="modSp mod">
        <pc:chgData name="Nathan Kintu" userId="d1d63b1f135af31b" providerId="LiveId" clId="{B06D5937-FB66-49AD-B11E-D1873C4E6816}" dt="2024-04-16T02:08:19.971" v="69"/>
        <pc:sldMkLst>
          <pc:docMk/>
          <pc:sldMk cId="0" sldId="262"/>
        </pc:sldMkLst>
        <pc:spChg chg="mod">
          <ac:chgData name="Nathan Kintu" userId="d1d63b1f135af31b" providerId="LiveId" clId="{B06D5937-FB66-49AD-B11E-D1873C4E6816}" dt="2024-04-16T02:08:19.971" v="69"/>
          <ac:spMkLst>
            <pc:docMk/>
            <pc:sldMk cId="0" sldId="262"/>
            <ac:spMk id="222" creationId="{00000000-0000-0000-0000-000000000000}"/>
          </ac:spMkLst>
        </pc:spChg>
      </pc:sldChg>
      <pc:sldChg chg="modSp mod">
        <pc:chgData name="Nathan Kintu" userId="d1d63b1f135af31b" providerId="LiveId" clId="{B06D5937-FB66-49AD-B11E-D1873C4E6816}" dt="2024-04-16T03:13:46.070" v="204" actId="255"/>
        <pc:sldMkLst>
          <pc:docMk/>
          <pc:sldMk cId="0" sldId="264"/>
        </pc:sldMkLst>
        <pc:spChg chg="mod">
          <ac:chgData name="Nathan Kintu" userId="d1d63b1f135af31b" providerId="LiveId" clId="{B06D5937-FB66-49AD-B11E-D1873C4E6816}" dt="2024-04-16T03:13:46.070" v="204" actId="255"/>
          <ac:spMkLst>
            <pc:docMk/>
            <pc:sldMk cId="0" sldId="264"/>
            <ac:spMk id="230" creationId="{00000000-0000-0000-0000-000000000000}"/>
          </ac:spMkLst>
        </pc:spChg>
      </pc:sldChg>
      <pc:sldChg chg="modSp mod">
        <pc:chgData name="Nathan Kintu" userId="d1d63b1f135af31b" providerId="LiveId" clId="{B06D5937-FB66-49AD-B11E-D1873C4E6816}" dt="2024-04-16T02:38:53.069" v="124" actId="113"/>
        <pc:sldMkLst>
          <pc:docMk/>
          <pc:sldMk cId="0" sldId="265"/>
        </pc:sldMkLst>
        <pc:spChg chg="mod">
          <ac:chgData name="Nathan Kintu" userId="d1d63b1f135af31b" providerId="LiveId" clId="{B06D5937-FB66-49AD-B11E-D1873C4E6816}" dt="2024-04-16T02:38:53.069" v="124" actId="113"/>
          <ac:spMkLst>
            <pc:docMk/>
            <pc:sldMk cId="0" sldId="265"/>
            <ac:spMk id="234" creationId="{00000000-0000-0000-0000-000000000000}"/>
          </ac:spMkLst>
        </pc:spChg>
      </pc:sldChg>
      <pc:sldChg chg="modSp mod">
        <pc:chgData name="Nathan Kintu" userId="d1d63b1f135af31b" providerId="LiveId" clId="{B06D5937-FB66-49AD-B11E-D1873C4E6816}" dt="2024-04-16T02:44:51.644" v="174" actId="20577"/>
        <pc:sldMkLst>
          <pc:docMk/>
          <pc:sldMk cId="0" sldId="266"/>
        </pc:sldMkLst>
        <pc:spChg chg="mod">
          <ac:chgData name="Nathan Kintu" userId="d1d63b1f135af31b" providerId="LiveId" clId="{B06D5937-FB66-49AD-B11E-D1873C4E6816}" dt="2024-04-16T02:44:51.644" v="174" actId="20577"/>
          <ac:spMkLst>
            <pc:docMk/>
            <pc:sldMk cId="0" sldId="266"/>
            <ac:spMk id="238" creationId="{00000000-0000-0000-0000-000000000000}"/>
          </ac:spMkLst>
        </pc:spChg>
      </pc:sldChg>
      <pc:sldChg chg="modSp mod">
        <pc:chgData name="Nathan Kintu" userId="d1d63b1f135af31b" providerId="LiveId" clId="{B06D5937-FB66-49AD-B11E-D1873C4E6816}" dt="2024-04-16T03:06:47.312" v="185" actId="20577"/>
        <pc:sldMkLst>
          <pc:docMk/>
          <pc:sldMk cId="0" sldId="267"/>
        </pc:sldMkLst>
        <pc:spChg chg="mod">
          <ac:chgData name="Nathan Kintu" userId="d1d63b1f135af31b" providerId="LiveId" clId="{B06D5937-FB66-49AD-B11E-D1873C4E6816}" dt="2024-04-16T03:06:47.312" v="185" actId="20577"/>
          <ac:spMkLst>
            <pc:docMk/>
            <pc:sldMk cId="0" sldId="267"/>
            <ac:spMk id="242" creationId="{00000000-0000-0000-0000-000000000000}"/>
          </ac:spMkLst>
        </pc:spChg>
      </pc:sldChg>
      <pc:sldChg chg="modSp mod">
        <pc:chgData name="Nathan Kintu" userId="d1d63b1f135af31b" providerId="LiveId" clId="{B06D5937-FB66-49AD-B11E-D1873C4E6816}" dt="2024-04-16T03:25:50.032" v="307" actId="20577"/>
        <pc:sldMkLst>
          <pc:docMk/>
          <pc:sldMk cId="0" sldId="268"/>
        </pc:sldMkLst>
        <pc:spChg chg="mod">
          <ac:chgData name="Nathan Kintu" userId="d1d63b1f135af31b" providerId="LiveId" clId="{B06D5937-FB66-49AD-B11E-D1873C4E6816}" dt="2024-04-16T03:25:50.032" v="307" actId="20577"/>
          <ac:spMkLst>
            <pc:docMk/>
            <pc:sldMk cId="0" sldId="268"/>
            <ac:spMk id="246" creationId="{00000000-0000-0000-0000-000000000000}"/>
          </ac:spMkLst>
        </pc:spChg>
      </pc:sldChg>
    </pc:docChg>
  </pc:docChgLst>
  <pc:docChgLst>
    <pc:chgData name="Nathan Kintu" userId="d1d63b1f135af31b" providerId="LiveId" clId="{2B240B80-3E5B-43D0-94DF-2719D9047D21}"/>
    <pc:docChg chg="custSel modSld">
      <pc:chgData name="Nathan Kintu" userId="d1d63b1f135af31b" providerId="LiveId" clId="{2B240B80-3E5B-43D0-94DF-2719D9047D21}" dt="2024-04-24T04:05:01.541" v="22" actId="478"/>
      <pc:docMkLst>
        <pc:docMk/>
      </pc:docMkLst>
      <pc:sldChg chg="addSp delSp modSp mod modTransition delAnim modAnim">
        <pc:chgData name="Nathan Kintu" userId="d1d63b1f135af31b" providerId="LiveId" clId="{2B240B80-3E5B-43D0-94DF-2719D9047D21}" dt="2024-04-24T04:04:27.731" v="10" actId="478"/>
        <pc:sldMkLst>
          <pc:docMk/>
          <pc:sldMk cId="0" sldId="256"/>
        </pc:sldMkLst>
        <pc:picChg chg="add del mod">
          <ac:chgData name="Nathan Kintu" userId="d1d63b1f135af31b" providerId="LiveId" clId="{2B240B80-3E5B-43D0-94DF-2719D9047D21}" dt="2024-04-18T22:03:24.538" v="3"/>
          <ac:picMkLst>
            <pc:docMk/>
            <pc:sldMk cId="0" sldId="256"/>
            <ac:picMk id="5" creationId="{6143F5C1-22A6-1C35-6B3D-E0338AA14DE4}"/>
          </ac:picMkLst>
        </pc:picChg>
        <pc:picChg chg="add del mod ord">
          <ac:chgData name="Nathan Kintu" userId="d1d63b1f135af31b" providerId="LiveId" clId="{2B240B80-3E5B-43D0-94DF-2719D9047D21}" dt="2024-04-18T22:04:15.888" v="4"/>
          <ac:picMkLst>
            <pc:docMk/>
            <pc:sldMk cId="0" sldId="256"/>
            <ac:picMk id="7" creationId="{B18E6370-4913-098D-F055-763B59BC65F3}"/>
          </ac:picMkLst>
        </pc:picChg>
        <pc:picChg chg="add del mod">
          <ac:chgData name="Nathan Kintu" userId="d1d63b1f135af31b" providerId="LiveId" clId="{2B240B80-3E5B-43D0-94DF-2719D9047D21}" dt="2024-04-18T22:04:34.834" v="8"/>
          <ac:picMkLst>
            <pc:docMk/>
            <pc:sldMk cId="0" sldId="256"/>
            <ac:picMk id="8" creationId="{83AE1331-B6C5-8C59-0873-B0FE923AAA16}"/>
          </ac:picMkLst>
        </pc:picChg>
        <pc:picChg chg="add del mod ord">
          <ac:chgData name="Nathan Kintu" userId="d1d63b1f135af31b" providerId="LiveId" clId="{2B240B80-3E5B-43D0-94DF-2719D9047D21}" dt="2024-04-18T22:16:56.155" v="9"/>
          <ac:picMkLst>
            <pc:docMk/>
            <pc:sldMk cId="0" sldId="256"/>
            <ac:picMk id="9" creationId="{B1DA6BB7-019A-7763-0B2A-52951E93AB8C}"/>
          </ac:picMkLst>
        </pc:picChg>
        <pc:picChg chg="add del mod">
          <ac:chgData name="Nathan Kintu" userId="d1d63b1f135af31b" providerId="LiveId" clId="{2B240B80-3E5B-43D0-94DF-2719D9047D21}" dt="2024-04-24T04:04:27.731" v="10" actId="478"/>
          <ac:picMkLst>
            <pc:docMk/>
            <pc:sldMk cId="0" sldId="256"/>
            <ac:picMk id="10" creationId="{5D290A7A-6894-8493-7A07-0C0EDB3DAD66}"/>
          </ac:picMkLst>
        </pc:picChg>
      </pc:sldChg>
      <pc:sldChg chg="addSp delSp modSp mod modTransition delAnim modAnim">
        <pc:chgData name="Nathan Kintu" userId="d1d63b1f135af31b" providerId="LiveId" clId="{2B240B80-3E5B-43D0-94DF-2719D9047D21}" dt="2024-04-24T04:04:30.975" v="11" actId="478"/>
        <pc:sldMkLst>
          <pc:docMk/>
          <pc:sldMk cId="0" sldId="257"/>
        </pc:sldMkLst>
        <pc:picChg chg="add del mod">
          <ac:chgData name="Nathan Kintu" userId="d1d63b1f135af31b" providerId="LiveId" clId="{2B240B80-3E5B-43D0-94DF-2719D9047D21}" dt="2024-04-18T22:03:24.538" v="3"/>
          <ac:picMkLst>
            <pc:docMk/>
            <pc:sldMk cId="0" sldId="257"/>
            <ac:picMk id="5" creationId="{8AD19AA8-6E79-9388-890B-6F118FAF0053}"/>
          </ac:picMkLst>
        </pc:picChg>
        <pc:picChg chg="add del mod ord">
          <ac:chgData name="Nathan Kintu" userId="d1d63b1f135af31b" providerId="LiveId" clId="{2B240B80-3E5B-43D0-94DF-2719D9047D21}" dt="2024-04-18T22:04:15.888" v="4"/>
          <ac:picMkLst>
            <pc:docMk/>
            <pc:sldMk cId="0" sldId="257"/>
            <ac:picMk id="8" creationId="{FBAB32F4-0678-0E92-A5DC-29E9102B49EF}"/>
          </ac:picMkLst>
        </pc:picChg>
        <pc:picChg chg="add del mod">
          <ac:chgData name="Nathan Kintu" userId="d1d63b1f135af31b" providerId="LiveId" clId="{2B240B80-3E5B-43D0-94DF-2719D9047D21}" dt="2024-04-18T22:04:34.834" v="8"/>
          <ac:picMkLst>
            <pc:docMk/>
            <pc:sldMk cId="0" sldId="257"/>
            <ac:picMk id="9" creationId="{6D179D80-B4BA-CA40-C4B7-338E7E54DB2B}"/>
          </ac:picMkLst>
        </pc:picChg>
        <pc:picChg chg="add del mod ord">
          <ac:chgData name="Nathan Kintu" userId="d1d63b1f135af31b" providerId="LiveId" clId="{2B240B80-3E5B-43D0-94DF-2719D9047D21}" dt="2024-04-18T22:16:56.155" v="9"/>
          <ac:picMkLst>
            <pc:docMk/>
            <pc:sldMk cId="0" sldId="257"/>
            <ac:picMk id="10" creationId="{CC6F09F6-252D-9F6E-5751-FADDB04324B8}"/>
          </ac:picMkLst>
        </pc:picChg>
        <pc:picChg chg="add del mod">
          <ac:chgData name="Nathan Kintu" userId="d1d63b1f135af31b" providerId="LiveId" clId="{2B240B80-3E5B-43D0-94DF-2719D9047D21}" dt="2024-04-24T04:04:30.975" v="11" actId="478"/>
          <ac:picMkLst>
            <pc:docMk/>
            <pc:sldMk cId="0" sldId="257"/>
            <ac:picMk id="11" creationId="{9EB502A3-312C-C384-450B-2204D489E903}"/>
          </ac:picMkLst>
        </pc:picChg>
      </pc:sldChg>
      <pc:sldChg chg="addSp delSp modSp mod modTransition delAnim modAnim">
        <pc:chgData name="Nathan Kintu" userId="d1d63b1f135af31b" providerId="LiveId" clId="{2B240B80-3E5B-43D0-94DF-2719D9047D21}" dt="2024-04-24T04:04:33.873" v="12" actId="478"/>
        <pc:sldMkLst>
          <pc:docMk/>
          <pc:sldMk cId="0" sldId="258"/>
        </pc:sldMkLst>
        <pc:picChg chg="add del mod">
          <ac:chgData name="Nathan Kintu" userId="d1d63b1f135af31b" providerId="LiveId" clId="{2B240B80-3E5B-43D0-94DF-2719D9047D21}" dt="2024-04-18T22:04:34.834" v="8"/>
          <ac:picMkLst>
            <pc:docMk/>
            <pc:sldMk cId="0" sldId="258"/>
            <ac:picMk id="4" creationId="{2C18D52B-6CEF-4B64-0737-1C04B57042E6}"/>
          </ac:picMkLst>
        </pc:picChg>
        <pc:picChg chg="add del mod ord">
          <ac:chgData name="Nathan Kintu" userId="d1d63b1f135af31b" providerId="LiveId" clId="{2B240B80-3E5B-43D0-94DF-2719D9047D21}" dt="2024-04-18T22:16:56.155" v="9"/>
          <ac:picMkLst>
            <pc:docMk/>
            <pc:sldMk cId="0" sldId="258"/>
            <ac:picMk id="7" creationId="{5E1810A7-4EC9-A9B5-5C27-585BB577BA9A}"/>
          </ac:picMkLst>
        </pc:picChg>
        <pc:picChg chg="add del mod">
          <ac:chgData name="Nathan Kintu" userId="d1d63b1f135af31b" providerId="LiveId" clId="{2B240B80-3E5B-43D0-94DF-2719D9047D21}" dt="2024-04-24T04:04:33.873" v="12" actId="478"/>
          <ac:picMkLst>
            <pc:docMk/>
            <pc:sldMk cId="0" sldId="258"/>
            <ac:picMk id="8" creationId="{862E0A24-3121-B210-E8FD-481CEE9C8C3B}"/>
          </ac:picMkLst>
        </pc:picChg>
      </pc:sldChg>
      <pc:sldChg chg="addSp delSp modSp mod modTransition delAnim">
        <pc:chgData name="Nathan Kintu" userId="d1d63b1f135af31b" providerId="LiveId" clId="{2B240B80-3E5B-43D0-94DF-2719D9047D21}" dt="2024-04-24T04:04:36.446" v="13" actId="478"/>
        <pc:sldMkLst>
          <pc:docMk/>
          <pc:sldMk cId="0" sldId="259"/>
        </pc:sldMkLst>
        <pc:picChg chg="add del mod">
          <ac:chgData name="Nathan Kintu" userId="d1d63b1f135af31b" providerId="LiveId" clId="{2B240B80-3E5B-43D0-94DF-2719D9047D21}" dt="2024-04-24T04:04:36.446" v="13" actId="478"/>
          <ac:picMkLst>
            <pc:docMk/>
            <pc:sldMk cId="0" sldId="259"/>
            <ac:picMk id="5" creationId="{4588DC99-4A00-6FDE-43E1-3527728B849D}"/>
          </ac:picMkLst>
        </pc:picChg>
      </pc:sldChg>
      <pc:sldChg chg="addSp delSp modSp mod modTransition delAnim">
        <pc:chgData name="Nathan Kintu" userId="d1d63b1f135af31b" providerId="LiveId" clId="{2B240B80-3E5B-43D0-94DF-2719D9047D21}" dt="2024-04-24T04:04:38.872" v="14" actId="478"/>
        <pc:sldMkLst>
          <pc:docMk/>
          <pc:sldMk cId="0" sldId="260"/>
        </pc:sldMkLst>
        <pc:picChg chg="add del mod">
          <ac:chgData name="Nathan Kintu" userId="d1d63b1f135af31b" providerId="LiveId" clId="{2B240B80-3E5B-43D0-94DF-2719D9047D21}" dt="2024-04-24T04:04:38.872" v="14" actId="478"/>
          <ac:picMkLst>
            <pc:docMk/>
            <pc:sldMk cId="0" sldId="260"/>
            <ac:picMk id="5" creationId="{40B48C2B-CDAA-57DF-29FE-2BC4FA583E86}"/>
          </ac:picMkLst>
        </pc:picChg>
      </pc:sldChg>
      <pc:sldChg chg="addSp delSp modSp mod modTransition delAnim">
        <pc:chgData name="Nathan Kintu" userId="d1d63b1f135af31b" providerId="LiveId" clId="{2B240B80-3E5B-43D0-94DF-2719D9047D21}" dt="2024-04-24T04:04:41.625" v="15" actId="478"/>
        <pc:sldMkLst>
          <pc:docMk/>
          <pc:sldMk cId="0" sldId="261"/>
        </pc:sldMkLst>
        <pc:picChg chg="add del mod">
          <ac:chgData name="Nathan Kintu" userId="d1d63b1f135af31b" providerId="LiveId" clId="{2B240B80-3E5B-43D0-94DF-2719D9047D21}" dt="2024-04-24T04:04:41.625" v="15" actId="478"/>
          <ac:picMkLst>
            <pc:docMk/>
            <pc:sldMk cId="0" sldId="261"/>
            <ac:picMk id="5" creationId="{90AC8250-2064-4C96-79B0-8F09D7F9D074}"/>
          </ac:picMkLst>
        </pc:picChg>
      </pc:sldChg>
      <pc:sldChg chg="addSp delSp modSp mod modTransition delAnim">
        <pc:chgData name="Nathan Kintu" userId="d1d63b1f135af31b" providerId="LiveId" clId="{2B240B80-3E5B-43D0-94DF-2719D9047D21}" dt="2024-04-24T04:04:44.460" v="16" actId="478"/>
        <pc:sldMkLst>
          <pc:docMk/>
          <pc:sldMk cId="0" sldId="262"/>
        </pc:sldMkLst>
        <pc:picChg chg="add del mod">
          <ac:chgData name="Nathan Kintu" userId="d1d63b1f135af31b" providerId="LiveId" clId="{2B240B80-3E5B-43D0-94DF-2719D9047D21}" dt="2024-04-24T04:04:44.460" v="16" actId="478"/>
          <ac:picMkLst>
            <pc:docMk/>
            <pc:sldMk cId="0" sldId="262"/>
            <ac:picMk id="4" creationId="{17E6C294-636E-E48B-DDD1-618986A72F29}"/>
          </ac:picMkLst>
        </pc:picChg>
      </pc:sldChg>
      <pc:sldChg chg="addSp delSp modSp mod modTransition delAnim">
        <pc:chgData name="Nathan Kintu" userId="d1d63b1f135af31b" providerId="LiveId" clId="{2B240B80-3E5B-43D0-94DF-2719D9047D21}" dt="2024-04-24T04:04:46.625" v="17" actId="478"/>
        <pc:sldMkLst>
          <pc:docMk/>
          <pc:sldMk cId="0" sldId="263"/>
        </pc:sldMkLst>
        <pc:picChg chg="add del mod">
          <ac:chgData name="Nathan Kintu" userId="d1d63b1f135af31b" providerId="LiveId" clId="{2B240B80-3E5B-43D0-94DF-2719D9047D21}" dt="2024-04-24T04:04:46.625" v="17" actId="478"/>
          <ac:picMkLst>
            <pc:docMk/>
            <pc:sldMk cId="0" sldId="263"/>
            <ac:picMk id="4" creationId="{C378EC71-F42B-81F3-72FA-465CA3D41969}"/>
          </ac:picMkLst>
        </pc:picChg>
      </pc:sldChg>
      <pc:sldChg chg="addSp delSp modSp mod modTransition delAnim">
        <pc:chgData name="Nathan Kintu" userId="d1d63b1f135af31b" providerId="LiveId" clId="{2B240B80-3E5B-43D0-94DF-2719D9047D21}" dt="2024-04-24T04:04:48.905" v="18" actId="478"/>
        <pc:sldMkLst>
          <pc:docMk/>
          <pc:sldMk cId="0" sldId="264"/>
        </pc:sldMkLst>
        <pc:picChg chg="add del mod">
          <ac:chgData name="Nathan Kintu" userId="d1d63b1f135af31b" providerId="LiveId" clId="{2B240B80-3E5B-43D0-94DF-2719D9047D21}" dt="2024-04-24T04:04:48.905" v="18" actId="478"/>
          <ac:picMkLst>
            <pc:docMk/>
            <pc:sldMk cId="0" sldId="264"/>
            <ac:picMk id="3" creationId="{C2A81F8E-641A-72C6-5EAF-AC784149A59F}"/>
          </ac:picMkLst>
        </pc:picChg>
      </pc:sldChg>
      <pc:sldChg chg="addSp delSp modSp mod modTransition delAnim">
        <pc:chgData name="Nathan Kintu" userId="d1d63b1f135af31b" providerId="LiveId" clId="{2B240B80-3E5B-43D0-94DF-2719D9047D21}" dt="2024-04-24T04:04:51.392" v="19" actId="478"/>
        <pc:sldMkLst>
          <pc:docMk/>
          <pc:sldMk cId="0" sldId="265"/>
        </pc:sldMkLst>
        <pc:picChg chg="add del mod">
          <ac:chgData name="Nathan Kintu" userId="d1d63b1f135af31b" providerId="LiveId" clId="{2B240B80-3E5B-43D0-94DF-2719D9047D21}" dt="2024-04-24T04:04:51.392" v="19" actId="478"/>
          <ac:picMkLst>
            <pc:docMk/>
            <pc:sldMk cId="0" sldId="265"/>
            <ac:picMk id="3" creationId="{4F594FC8-4E23-D55E-D31D-6152B494B5A2}"/>
          </ac:picMkLst>
        </pc:picChg>
      </pc:sldChg>
      <pc:sldChg chg="addSp delSp modSp mod modTransition delAnim">
        <pc:chgData name="Nathan Kintu" userId="d1d63b1f135af31b" providerId="LiveId" clId="{2B240B80-3E5B-43D0-94DF-2719D9047D21}" dt="2024-04-24T04:04:56.407" v="20" actId="478"/>
        <pc:sldMkLst>
          <pc:docMk/>
          <pc:sldMk cId="0" sldId="266"/>
        </pc:sldMkLst>
        <pc:picChg chg="add del mod">
          <ac:chgData name="Nathan Kintu" userId="d1d63b1f135af31b" providerId="LiveId" clId="{2B240B80-3E5B-43D0-94DF-2719D9047D21}" dt="2024-04-24T04:04:56.407" v="20" actId="478"/>
          <ac:picMkLst>
            <pc:docMk/>
            <pc:sldMk cId="0" sldId="266"/>
            <ac:picMk id="3" creationId="{FD377B87-6851-1E81-FCC8-FED142718E35}"/>
          </ac:picMkLst>
        </pc:picChg>
      </pc:sldChg>
      <pc:sldChg chg="addSp delSp modSp mod modTransition delAnim">
        <pc:chgData name="Nathan Kintu" userId="d1d63b1f135af31b" providerId="LiveId" clId="{2B240B80-3E5B-43D0-94DF-2719D9047D21}" dt="2024-04-24T04:04:58.897" v="21" actId="478"/>
        <pc:sldMkLst>
          <pc:docMk/>
          <pc:sldMk cId="0" sldId="267"/>
        </pc:sldMkLst>
        <pc:picChg chg="add del mod">
          <ac:chgData name="Nathan Kintu" userId="d1d63b1f135af31b" providerId="LiveId" clId="{2B240B80-3E5B-43D0-94DF-2719D9047D21}" dt="2024-04-24T04:04:58.897" v="21" actId="478"/>
          <ac:picMkLst>
            <pc:docMk/>
            <pc:sldMk cId="0" sldId="267"/>
            <ac:picMk id="3" creationId="{1F6945E4-D7FF-00E4-1924-E0D7AD0EF9E3}"/>
          </ac:picMkLst>
        </pc:picChg>
      </pc:sldChg>
      <pc:sldChg chg="addSp delSp modSp mod modTransition delAnim">
        <pc:chgData name="Nathan Kintu" userId="d1d63b1f135af31b" providerId="LiveId" clId="{2B240B80-3E5B-43D0-94DF-2719D9047D21}" dt="2024-04-24T04:05:01.541" v="22" actId="478"/>
        <pc:sldMkLst>
          <pc:docMk/>
          <pc:sldMk cId="0" sldId="268"/>
        </pc:sldMkLst>
        <pc:picChg chg="add del mod">
          <ac:chgData name="Nathan Kintu" userId="d1d63b1f135af31b" providerId="LiveId" clId="{2B240B80-3E5B-43D0-94DF-2719D9047D21}" dt="2024-04-24T04:05:01.541" v="22" actId="478"/>
          <ac:picMkLst>
            <pc:docMk/>
            <pc:sldMk cId="0" sldId="268"/>
            <ac:picMk id="3" creationId="{77BA7A70-67E4-6BE0-476E-F4F1A2A239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xfrm>
            <a:off x="1143000" y="685800"/>
            <a:ext cx="4572000" cy="3429000"/>
          </a:xfrm>
          <a:prstGeom prst="rect">
            <a:avLst/>
          </a:prstGeom>
        </p:spPr>
        <p:txBody>
          <a:bodyPr/>
          <a:lstStyle/>
          <a:p>
            <a:endParaRPr/>
          </a:p>
        </p:txBody>
      </p:sp>
      <p:sp>
        <p:nvSpPr>
          <p:cNvPr id="193" name="Shape 19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pic>
        <p:nvPicPr>
          <p:cNvPr id="12" name="Google Shape;6;p15" descr="Google Shape;6;p15"/>
          <p:cNvPicPr>
            <a:picLocks noChangeAspect="1"/>
          </p:cNvPicPr>
          <p:nvPr/>
        </p:nvPicPr>
        <p:blipFill>
          <a:blip r:embed="rId2"/>
          <a:stretch>
            <a:fillRect/>
          </a:stretch>
        </p:blipFill>
        <p:spPr>
          <a:xfrm>
            <a:off x="0" y="0"/>
            <a:ext cx="12192000" cy="1441450"/>
          </a:xfrm>
          <a:prstGeom prst="rect">
            <a:avLst/>
          </a:prstGeom>
          <a:ln w="12700">
            <a:miter lim="400000"/>
          </a:ln>
        </p:spPr>
      </p:pic>
      <p:pic>
        <p:nvPicPr>
          <p:cNvPr id="13" name="Google Shape;13;p16" descr="Google Shape;13;p16"/>
          <p:cNvPicPr>
            <a:picLocks noChangeAspect="1"/>
          </p:cNvPicPr>
          <p:nvPr/>
        </p:nvPicPr>
        <p:blipFill>
          <a:blip r:embed="rId3"/>
          <a:stretch>
            <a:fillRect/>
          </a:stretch>
        </p:blipFill>
        <p:spPr>
          <a:xfrm>
            <a:off x="0" y="4375150"/>
            <a:ext cx="12192000" cy="2482850"/>
          </a:xfrm>
          <a:prstGeom prst="rect">
            <a:avLst/>
          </a:prstGeom>
          <a:ln w="12700">
            <a:miter lim="400000"/>
          </a:ln>
        </p:spPr>
      </p:pic>
      <p:sp>
        <p:nvSpPr>
          <p:cNvPr id="14" name="Title Text"/>
          <p:cNvSpPr txBox="1">
            <a:spLocks noGrp="1"/>
          </p:cNvSpPr>
          <p:nvPr>
            <p:ph type="title"/>
          </p:nvPr>
        </p:nvSpPr>
        <p:spPr>
          <a:xfrm>
            <a:off x="1371600" y="1803405"/>
            <a:ext cx="9448800" cy="1825097"/>
          </a:xfrm>
          <a:prstGeom prst="rect">
            <a:avLst/>
          </a:prstGeom>
        </p:spPr>
        <p:txBody>
          <a:bodyPr anchor="b"/>
          <a:lstStyle>
            <a:lvl1pPr algn="l">
              <a:defRPr sz="6000"/>
            </a:lvl1pPr>
          </a:lstStyle>
          <a:p>
            <a:r>
              <a:t>Title Text</a:t>
            </a:r>
          </a:p>
        </p:txBody>
      </p:sp>
      <p:sp>
        <p:nvSpPr>
          <p:cNvPr id="15" name="Body Level One…"/>
          <p:cNvSpPr txBox="1">
            <a:spLocks noGrp="1"/>
          </p:cNvSpPr>
          <p:nvPr>
            <p:ph type="body" sz="quarter" idx="1"/>
          </p:nvPr>
        </p:nvSpPr>
        <p:spPr>
          <a:xfrm>
            <a:off x="1371600" y="3632201"/>
            <a:ext cx="9448800" cy="685801"/>
          </a:xfrm>
          <a:prstGeom prst="rect">
            <a:avLst/>
          </a:prstGeom>
        </p:spPr>
        <p:txBody>
          <a:bodyPr/>
          <a:lstStyle>
            <a:lvl1pPr marL="368300" indent="-279400">
              <a:buClrTx/>
              <a:buSzTx/>
              <a:buFontTx/>
              <a:buNone/>
              <a:defRPr sz="2000"/>
            </a:lvl1pPr>
            <a:lvl2pPr marL="368300" indent="190500">
              <a:buClrTx/>
              <a:buSzTx/>
              <a:buFontTx/>
              <a:buNone/>
              <a:defRPr sz="2000"/>
            </a:lvl2pPr>
            <a:lvl3pPr marL="368300" indent="660400">
              <a:buClrTx/>
              <a:buSzTx/>
              <a:buFontTx/>
              <a:buNone/>
              <a:defRPr sz="2000"/>
            </a:lvl3pPr>
            <a:lvl4pPr marL="368300" indent="1130300">
              <a:buClrTx/>
              <a:buSzTx/>
              <a:buFontTx/>
              <a:buNone/>
              <a:defRPr sz="2000"/>
            </a:lvl4pPr>
            <a:lvl5pPr marL="368300" indent="1587500">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10575533" y="1491528"/>
            <a:ext cx="244868" cy="243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685776" y="4697360"/>
            <a:ext cx="10822035" cy="819356"/>
          </a:xfrm>
          <a:prstGeom prst="rect">
            <a:avLst/>
          </a:prstGeom>
        </p:spPr>
        <p:txBody>
          <a:bodyPr anchor="b"/>
          <a:lstStyle>
            <a:lvl1pPr algn="l">
              <a:defRPr sz="3200"/>
            </a:lvl1pPr>
          </a:lstStyle>
          <a:p>
            <a:r>
              <a:t>Title Text</a:t>
            </a:r>
          </a:p>
        </p:txBody>
      </p:sp>
      <p:sp>
        <p:nvSpPr>
          <p:cNvPr id="101" name="Google Shape;73;p25"/>
          <p:cNvSpPr>
            <a:spLocks noGrp="1"/>
          </p:cNvSpPr>
          <p:nvPr>
            <p:ph type="pic" idx="21"/>
          </p:nvPr>
        </p:nvSpPr>
        <p:spPr>
          <a:xfrm>
            <a:off x="681726" y="941439"/>
            <a:ext cx="10821842" cy="3478161"/>
          </a:xfrm>
          <a:prstGeom prst="rect">
            <a:avLst/>
          </a:prstGeom>
        </p:spPr>
        <p:txBody>
          <a:bodyPr lIns="91439" tIns="45719" rIns="91439" bIns="45719">
            <a:noAutofit/>
          </a:bodyPr>
          <a:lstStyle/>
          <a:p>
            <a:endParaRPr/>
          </a:p>
        </p:txBody>
      </p:sp>
      <p:sp>
        <p:nvSpPr>
          <p:cNvPr id="102" name="Body Level One…"/>
          <p:cNvSpPr txBox="1">
            <a:spLocks noGrp="1"/>
          </p:cNvSpPr>
          <p:nvPr>
            <p:ph type="body" sz="quarter" idx="1"/>
          </p:nvPr>
        </p:nvSpPr>
        <p:spPr>
          <a:xfrm>
            <a:off x="685800" y="5516714"/>
            <a:ext cx="10820400" cy="701970"/>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10" name="Google Shape;79;p26" descr="Google Shape;79;p26"/>
          <p:cNvPicPr>
            <a:picLocks noChangeAspect="1"/>
          </p:cNvPicPr>
          <p:nvPr/>
        </p:nvPicPr>
        <p:blipFill>
          <a:blip r:embed="rId2"/>
          <a:stretch>
            <a:fillRect/>
          </a:stretch>
        </p:blipFill>
        <p:spPr>
          <a:xfrm>
            <a:off x="0" y="4375150"/>
            <a:ext cx="12192000" cy="2482850"/>
          </a:xfrm>
          <a:prstGeom prst="rect">
            <a:avLst/>
          </a:prstGeom>
          <a:ln w="12700">
            <a:miter lim="400000"/>
          </a:ln>
        </p:spPr>
      </p:pic>
      <p:sp>
        <p:nvSpPr>
          <p:cNvPr id="111" name="Title Text"/>
          <p:cNvSpPr txBox="1">
            <a:spLocks noGrp="1"/>
          </p:cNvSpPr>
          <p:nvPr>
            <p:ph type="title"/>
          </p:nvPr>
        </p:nvSpPr>
        <p:spPr>
          <a:xfrm>
            <a:off x="685800" y="753532"/>
            <a:ext cx="10820400" cy="2802467"/>
          </a:xfrm>
          <a:prstGeom prst="rect">
            <a:avLst/>
          </a:prstGeom>
        </p:spPr>
        <p:txBody>
          <a:bodyPr/>
          <a:lstStyle>
            <a:lvl1pPr algn="l">
              <a:defRPr sz="3200"/>
            </a:lvl1pPr>
          </a:lstStyle>
          <a:p>
            <a:r>
              <a:t>Title Text</a:t>
            </a:r>
          </a:p>
        </p:txBody>
      </p:sp>
      <p:sp>
        <p:nvSpPr>
          <p:cNvPr id="112" name="Body Level One…"/>
          <p:cNvSpPr txBox="1">
            <a:spLocks noGrp="1"/>
          </p:cNvSpPr>
          <p:nvPr>
            <p:ph type="body" sz="quarter" idx="1"/>
          </p:nvPr>
        </p:nvSpPr>
        <p:spPr>
          <a:xfrm>
            <a:off x="1024467" y="3649133"/>
            <a:ext cx="10130516" cy="999068"/>
          </a:xfrm>
          <a:prstGeom prst="rect">
            <a:avLst/>
          </a:prstGeom>
        </p:spPr>
        <p:txBody>
          <a:bodyPr anchor="ct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20" name="Google Shape;86;p27" descr="Google Shape;86;p27"/>
          <p:cNvPicPr>
            <a:picLocks noChangeAspect="1"/>
          </p:cNvPicPr>
          <p:nvPr/>
        </p:nvPicPr>
        <p:blipFill>
          <a:blip r:embed="rId2"/>
          <a:stretch>
            <a:fillRect/>
          </a:stretch>
        </p:blipFill>
        <p:spPr>
          <a:xfrm>
            <a:off x="0" y="4375150"/>
            <a:ext cx="12192000" cy="2482850"/>
          </a:xfrm>
          <a:prstGeom prst="rect">
            <a:avLst/>
          </a:prstGeom>
          <a:ln w="12700">
            <a:miter lim="400000"/>
          </a:ln>
        </p:spPr>
      </p:pic>
      <p:sp>
        <p:nvSpPr>
          <p:cNvPr id="121" name="Title Text"/>
          <p:cNvSpPr txBox="1">
            <a:spLocks noGrp="1"/>
          </p:cNvSpPr>
          <p:nvPr>
            <p:ph type="title"/>
          </p:nvPr>
        </p:nvSpPr>
        <p:spPr>
          <a:xfrm>
            <a:off x="1024467" y="753532"/>
            <a:ext cx="10151534" cy="2604497"/>
          </a:xfrm>
          <a:prstGeom prst="rect">
            <a:avLst/>
          </a:prstGeom>
        </p:spPr>
        <p:txBody>
          <a:bodyPr/>
          <a:lstStyle>
            <a:lvl1pPr algn="l">
              <a:defRPr sz="3200"/>
            </a:lvl1pPr>
          </a:lstStyle>
          <a:p>
            <a:r>
              <a:t>Title Text</a:t>
            </a:r>
          </a:p>
        </p:txBody>
      </p:sp>
      <p:sp>
        <p:nvSpPr>
          <p:cNvPr id="122" name="Body Level One…"/>
          <p:cNvSpPr txBox="1">
            <a:spLocks noGrp="1"/>
          </p:cNvSpPr>
          <p:nvPr>
            <p:ph type="body" sz="quarter" idx="1"/>
          </p:nvPr>
        </p:nvSpPr>
        <p:spPr>
          <a:xfrm>
            <a:off x="1303864" y="3365555"/>
            <a:ext cx="9592738" cy="444444"/>
          </a:xfrm>
          <a:prstGeom prst="rect">
            <a:avLst/>
          </a:prstGeom>
        </p:spPr>
        <p:txBody>
          <a:bodyPr/>
          <a:lstStyle>
            <a:lvl1pPr marL="228600" indent="0">
              <a:buClrTx/>
              <a:buSzTx/>
              <a:buFontTx/>
              <a:buNone/>
              <a:defRPr sz="1400"/>
            </a:lvl1pPr>
            <a:lvl2pPr marL="228600" indent="457200">
              <a:buClrTx/>
              <a:buSzTx/>
              <a:buFontTx/>
              <a:buNone/>
              <a:defRPr sz="1400"/>
            </a:lvl2pPr>
            <a:lvl3pPr marL="228600" indent="914400">
              <a:buClrTx/>
              <a:buSzTx/>
              <a:buFontTx/>
              <a:buNone/>
              <a:defRPr sz="1400"/>
            </a:lvl3pPr>
            <a:lvl4pPr marL="228600" indent="1371600">
              <a:buClrTx/>
              <a:buSzTx/>
              <a:buFontTx/>
              <a:buNone/>
              <a:defRPr sz="1400"/>
            </a:lvl4pPr>
            <a:lvl5pPr marL="228600" indent="182880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23" name="Google Shape;89;p27"/>
          <p:cNvSpPr txBox="1">
            <a:spLocks noGrp="1"/>
          </p:cNvSpPr>
          <p:nvPr>
            <p:ph type="body" sz="quarter" idx="21"/>
          </p:nvPr>
        </p:nvSpPr>
        <p:spPr>
          <a:xfrm>
            <a:off x="1024467" y="3959862"/>
            <a:ext cx="10151534" cy="679872"/>
          </a:xfrm>
          <a:prstGeom prst="rect">
            <a:avLst/>
          </a:prstGeom>
        </p:spPr>
        <p:txBody>
          <a:bodyPr anchor="ctr"/>
          <a:lstStyle/>
          <a:p>
            <a:pPr marL="228600" indent="0">
              <a:buClrTx/>
              <a:buSzTx/>
              <a:buFontTx/>
              <a:buNone/>
              <a:defRPr sz="1600"/>
            </a:pPr>
            <a:endParaRPr/>
          </a:p>
        </p:txBody>
      </p:sp>
      <p:sp>
        <p:nvSpPr>
          <p:cNvPr id="124" name="Google Shape;93;p27"/>
          <p:cNvSpPr txBox="1"/>
          <p:nvPr/>
        </p:nvSpPr>
        <p:spPr>
          <a:xfrm>
            <a:off x="521975" y="557837"/>
            <a:ext cx="518151" cy="133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spAutoFit/>
          </a:bodyPr>
          <a:lstStyle>
            <a:lvl1pPr>
              <a:defRPr sz="8000">
                <a:solidFill>
                  <a:srgbClr val="FFFFFF"/>
                </a:solidFill>
                <a:latin typeface="Century Gothic"/>
                <a:ea typeface="Century Gothic"/>
                <a:cs typeface="Century Gothic"/>
                <a:sym typeface="Century Gothic"/>
              </a:defRPr>
            </a:lvl1pPr>
          </a:lstStyle>
          <a:p>
            <a:r>
              <a:t>“</a:t>
            </a:r>
          </a:p>
        </p:txBody>
      </p:sp>
      <p:sp>
        <p:nvSpPr>
          <p:cNvPr id="125" name="Google Shape;94;p27"/>
          <p:cNvSpPr txBox="1"/>
          <p:nvPr/>
        </p:nvSpPr>
        <p:spPr>
          <a:xfrm>
            <a:off x="11029955" y="2325677"/>
            <a:ext cx="518151" cy="133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spAutoFit/>
          </a:bodyPr>
          <a:lstStyle>
            <a:lvl1pPr algn="r">
              <a:defRPr sz="8000">
                <a:solidFill>
                  <a:srgbClr val="FFFFFF"/>
                </a:solidFill>
                <a:latin typeface="Century Gothic"/>
                <a:ea typeface="Century Gothic"/>
                <a:cs typeface="Century Gothic"/>
                <a:sym typeface="Century Gothic"/>
              </a:defRPr>
            </a:lvl1pPr>
          </a:lstStyle>
          <a:p>
            <a:r>
              <a:t>”</a:t>
            </a: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33" name="Google Shape;96;p28" descr="Google Shape;96;p28"/>
          <p:cNvPicPr>
            <a:picLocks noChangeAspect="1"/>
          </p:cNvPicPr>
          <p:nvPr/>
        </p:nvPicPr>
        <p:blipFill>
          <a:blip r:embed="rId2"/>
          <a:stretch>
            <a:fillRect/>
          </a:stretch>
        </p:blipFill>
        <p:spPr>
          <a:xfrm>
            <a:off x="0" y="4375150"/>
            <a:ext cx="12192000" cy="2482850"/>
          </a:xfrm>
          <a:prstGeom prst="rect">
            <a:avLst/>
          </a:prstGeom>
          <a:ln w="12700">
            <a:miter lim="400000"/>
          </a:ln>
        </p:spPr>
      </p:pic>
      <p:sp>
        <p:nvSpPr>
          <p:cNvPr id="134" name="Title Text"/>
          <p:cNvSpPr txBox="1">
            <a:spLocks noGrp="1"/>
          </p:cNvSpPr>
          <p:nvPr>
            <p:ph type="title"/>
          </p:nvPr>
        </p:nvSpPr>
        <p:spPr>
          <a:xfrm>
            <a:off x="1024495" y="1124701"/>
            <a:ext cx="10146187" cy="2511836"/>
          </a:xfrm>
          <a:prstGeom prst="rect">
            <a:avLst/>
          </a:prstGeom>
        </p:spPr>
        <p:txBody>
          <a:bodyPr anchor="b"/>
          <a:lstStyle>
            <a:lvl1pPr algn="l">
              <a:defRPr sz="3200"/>
            </a:lvl1pPr>
          </a:lstStyle>
          <a:p>
            <a:r>
              <a:t>Title Text</a:t>
            </a:r>
          </a:p>
        </p:txBody>
      </p:sp>
      <p:sp>
        <p:nvSpPr>
          <p:cNvPr id="135" name="Body Level One…"/>
          <p:cNvSpPr txBox="1">
            <a:spLocks noGrp="1"/>
          </p:cNvSpPr>
          <p:nvPr>
            <p:ph type="body" sz="quarter" idx="1"/>
          </p:nvPr>
        </p:nvSpPr>
        <p:spPr>
          <a:xfrm>
            <a:off x="1024467" y="3648314"/>
            <a:ext cx="10144654" cy="999886"/>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2895600" y="761998"/>
            <a:ext cx="8610600" cy="1303869"/>
          </a:xfrm>
          <a:prstGeom prst="rect">
            <a:avLst/>
          </a:prstGeom>
        </p:spPr>
        <p:txBody>
          <a:bodyPr/>
          <a:lstStyle/>
          <a:p>
            <a:r>
              <a:t>Title Text</a:t>
            </a:r>
          </a:p>
        </p:txBody>
      </p:sp>
      <p:sp>
        <p:nvSpPr>
          <p:cNvPr id="144" name="Body Level One…"/>
          <p:cNvSpPr txBox="1">
            <a:spLocks noGrp="1"/>
          </p:cNvSpPr>
          <p:nvPr>
            <p:ph type="body" sz="quarter" idx="1"/>
          </p:nvPr>
        </p:nvSpPr>
        <p:spPr>
          <a:xfrm>
            <a:off x="685800" y="2202079"/>
            <a:ext cx="3456433" cy="617321"/>
          </a:xfrm>
          <a:prstGeom prst="rect">
            <a:avLst/>
          </a:prstGeom>
        </p:spPr>
        <p:txBody>
          <a:bodyPr anchor="b"/>
          <a:lstStyle>
            <a:lvl1pPr marL="228600" indent="0" algn="ctr">
              <a:buClrTx/>
              <a:buSzTx/>
              <a:buFontTx/>
              <a:buNone/>
              <a:defRPr sz="2400"/>
            </a:lvl1pPr>
            <a:lvl2pPr marL="228600" indent="457200" algn="ctr">
              <a:buClrTx/>
              <a:buSzTx/>
              <a:buFontTx/>
              <a:buNone/>
              <a:defRPr sz="2400"/>
            </a:lvl2pPr>
            <a:lvl3pPr marL="228600" indent="914400" algn="ctr">
              <a:buClrTx/>
              <a:buSzTx/>
              <a:buFontTx/>
              <a:buNone/>
              <a:defRPr sz="2400"/>
            </a:lvl3pPr>
            <a:lvl4pPr marL="228600" indent="1371600" algn="ctr">
              <a:buClrTx/>
              <a:buSzTx/>
              <a:buFontTx/>
              <a:buNone/>
              <a:defRPr sz="2400"/>
            </a:lvl4pPr>
            <a:lvl5pPr marL="22860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5" name="Google Shape;105;p29"/>
          <p:cNvSpPr txBox="1">
            <a:spLocks noGrp="1"/>
          </p:cNvSpPr>
          <p:nvPr>
            <p:ph type="body" sz="quarter" idx="21"/>
          </p:nvPr>
        </p:nvSpPr>
        <p:spPr>
          <a:xfrm>
            <a:off x="685798" y="2904564"/>
            <a:ext cx="3456434" cy="3314132"/>
          </a:xfrm>
          <a:prstGeom prst="rect">
            <a:avLst/>
          </a:prstGeom>
        </p:spPr>
        <p:txBody>
          <a:bodyPr/>
          <a:lstStyle/>
          <a:p>
            <a:pPr marL="228600" indent="0">
              <a:buClrTx/>
              <a:buSzTx/>
              <a:buFontTx/>
              <a:buNone/>
              <a:defRPr sz="1400"/>
            </a:pPr>
            <a:endParaRPr/>
          </a:p>
        </p:txBody>
      </p:sp>
      <p:sp>
        <p:nvSpPr>
          <p:cNvPr id="146" name="Google Shape;106;p29"/>
          <p:cNvSpPr txBox="1">
            <a:spLocks noGrp="1"/>
          </p:cNvSpPr>
          <p:nvPr>
            <p:ph type="body" sz="quarter" idx="22"/>
          </p:nvPr>
        </p:nvSpPr>
        <p:spPr>
          <a:xfrm>
            <a:off x="4368800" y="2201333"/>
            <a:ext cx="3456433" cy="626535"/>
          </a:xfrm>
          <a:prstGeom prst="rect">
            <a:avLst/>
          </a:prstGeom>
        </p:spPr>
        <p:txBody>
          <a:bodyPr anchor="b"/>
          <a:lstStyle/>
          <a:p>
            <a:pPr marL="228600" indent="0">
              <a:buClrTx/>
              <a:buSzTx/>
              <a:buFontTx/>
              <a:buNone/>
              <a:defRPr sz="2400"/>
            </a:pPr>
            <a:endParaRPr/>
          </a:p>
        </p:txBody>
      </p:sp>
      <p:sp>
        <p:nvSpPr>
          <p:cNvPr id="147" name="Google Shape;107;p29"/>
          <p:cNvSpPr txBox="1">
            <a:spLocks noGrp="1"/>
          </p:cNvSpPr>
          <p:nvPr>
            <p:ph type="body" sz="quarter" idx="23"/>
          </p:nvPr>
        </p:nvSpPr>
        <p:spPr>
          <a:xfrm>
            <a:off x="4366857" y="2904066"/>
            <a:ext cx="3456433" cy="3314618"/>
          </a:xfrm>
          <a:prstGeom prst="rect">
            <a:avLst/>
          </a:prstGeom>
        </p:spPr>
        <p:txBody>
          <a:bodyPr/>
          <a:lstStyle/>
          <a:p>
            <a:pPr marL="228600" indent="0">
              <a:buClrTx/>
              <a:buSzTx/>
              <a:buFontTx/>
              <a:buNone/>
              <a:defRPr sz="1400"/>
            </a:pPr>
            <a:endParaRPr/>
          </a:p>
        </p:txBody>
      </p:sp>
      <p:sp>
        <p:nvSpPr>
          <p:cNvPr id="148" name="Google Shape;108;p29"/>
          <p:cNvSpPr txBox="1">
            <a:spLocks noGrp="1"/>
          </p:cNvSpPr>
          <p:nvPr>
            <p:ph type="body" sz="quarter" idx="24"/>
          </p:nvPr>
        </p:nvSpPr>
        <p:spPr>
          <a:xfrm>
            <a:off x="8051800" y="2192865"/>
            <a:ext cx="3456433" cy="626535"/>
          </a:xfrm>
          <a:prstGeom prst="rect">
            <a:avLst/>
          </a:prstGeom>
        </p:spPr>
        <p:txBody>
          <a:bodyPr anchor="b"/>
          <a:lstStyle/>
          <a:p>
            <a:pPr marL="228600" indent="0">
              <a:buClrTx/>
              <a:buSzTx/>
              <a:buFontTx/>
              <a:buNone/>
              <a:defRPr sz="2400"/>
            </a:pPr>
            <a:endParaRPr/>
          </a:p>
        </p:txBody>
      </p:sp>
      <p:sp>
        <p:nvSpPr>
          <p:cNvPr id="149" name="Google Shape;109;p29"/>
          <p:cNvSpPr txBox="1">
            <a:spLocks noGrp="1"/>
          </p:cNvSpPr>
          <p:nvPr>
            <p:ph type="body" sz="quarter" idx="25"/>
          </p:nvPr>
        </p:nvSpPr>
        <p:spPr>
          <a:xfrm>
            <a:off x="8051800" y="2904564"/>
            <a:ext cx="3456433" cy="3314132"/>
          </a:xfrm>
          <a:prstGeom prst="rect">
            <a:avLst/>
          </a:prstGeom>
        </p:spPr>
        <p:txBody>
          <a:bodyPr/>
          <a:lstStyle/>
          <a:p>
            <a:pPr marL="228600" indent="0">
              <a:buClrTx/>
              <a:buSzTx/>
              <a:buFontTx/>
              <a:buNone/>
              <a:defRPr sz="1400"/>
            </a:pPr>
            <a:endParaRPr/>
          </a:p>
        </p:txBody>
      </p:sp>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2895600" y="762000"/>
            <a:ext cx="8610600" cy="1295400"/>
          </a:xfrm>
          <a:prstGeom prst="rect">
            <a:avLst/>
          </a:prstGeom>
        </p:spPr>
        <p:txBody>
          <a:bodyPr/>
          <a:lstStyle/>
          <a:p>
            <a:r>
              <a:t>Title Text</a:t>
            </a:r>
          </a:p>
        </p:txBody>
      </p:sp>
      <p:sp>
        <p:nvSpPr>
          <p:cNvPr id="158" name="Body Level One…"/>
          <p:cNvSpPr txBox="1">
            <a:spLocks noGrp="1"/>
          </p:cNvSpPr>
          <p:nvPr>
            <p:ph type="body" sz="quarter" idx="1"/>
          </p:nvPr>
        </p:nvSpPr>
        <p:spPr>
          <a:xfrm>
            <a:off x="688617" y="4191000"/>
            <a:ext cx="3451583" cy="682766"/>
          </a:xfrm>
          <a:prstGeom prst="rect">
            <a:avLst/>
          </a:prstGeom>
        </p:spPr>
        <p:txBody>
          <a:bodyPr anchor="b"/>
          <a:lstStyle>
            <a:lvl1pPr marL="228600" indent="0" algn="ctr">
              <a:buClrTx/>
              <a:buSzTx/>
              <a:buFontTx/>
              <a:buNone/>
              <a:defRPr sz="2400"/>
            </a:lvl1pPr>
            <a:lvl2pPr marL="228600" indent="457200" algn="ctr">
              <a:buClrTx/>
              <a:buSzTx/>
              <a:buFontTx/>
              <a:buNone/>
              <a:defRPr sz="2400"/>
            </a:lvl2pPr>
            <a:lvl3pPr marL="228600" indent="914400" algn="ctr">
              <a:buClrTx/>
              <a:buSzTx/>
              <a:buFontTx/>
              <a:buNone/>
              <a:defRPr sz="2400"/>
            </a:lvl3pPr>
            <a:lvl4pPr marL="228600" indent="1371600" algn="ctr">
              <a:buClrTx/>
              <a:buSzTx/>
              <a:buFontTx/>
              <a:buNone/>
              <a:defRPr sz="2400"/>
            </a:lvl4pPr>
            <a:lvl5pPr marL="22860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9" name="Google Shape;116;p30"/>
          <p:cNvSpPr>
            <a:spLocks noGrp="1"/>
          </p:cNvSpPr>
          <p:nvPr>
            <p:ph type="pic" sz="quarter" idx="21"/>
          </p:nvPr>
        </p:nvSpPr>
        <p:spPr>
          <a:xfrm>
            <a:off x="688617" y="2362200"/>
            <a:ext cx="3451583" cy="1524000"/>
          </a:xfrm>
          <a:prstGeom prst="rect">
            <a:avLst/>
          </a:prstGeom>
          <a:effectLst>
            <a:outerShdw blurRad="50800" dist="50800" dir="5400000" rotWithShape="0">
              <a:srgbClr val="000000">
                <a:alpha val="41960"/>
              </a:srgbClr>
            </a:outerShdw>
          </a:effectLst>
        </p:spPr>
        <p:txBody>
          <a:bodyPr lIns="91439" tIns="45719" rIns="91439" bIns="45719">
            <a:noAutofit/>
          </a:bodyPr>
          <a:lstStyle/>
          <a:p>
            <a:endParaRPr/>
          </a:p>
        </p:txBody>
      </p:sp>
      <p:sp>
        <p:nvSpPr>
          <p:cNvPr id="160" name="Google Shape;117;p30"/>
          <p:cNvSpPr txBox="1">
            <a:spLocks noGrp="1"/>
          </p:cNvSpPr>
          <p:nvPr>
            <p:ph type="body" sz="quarter" idx="22"/>
          </p:nvPr>
        </p:nvSpPr>
        <p:spPr>
          <a:xfrm>
            <a:off x="688617" y="4873764"/>
            <a:ext cx="3451583" cy="1344922"/>
          </a:xfrm>
          <a:prstGeom prst="rect">
            <a:avLst/>
          </a:prstGeom>
        </p:spPr>
        <p:txBody>
          <a:bodyPr/>
          <a:lstStyle/>
          <a:p>
            <a:pPr marL="228600" indent="0">
              <a:buClrTx/>
              <a:buSzTx/>
              <a:buFontTx/>
              <a:buNone/>
              <a:defRPr sz="1400"/>
            </a:pPr>
            <a:endParaRPr/>
          </a:p>
        </p:txBody>
      </p:sp>
      <p:sp>
        <p:nvSpPr>
          <p:cNvPr id="161" name="Google Shape;118;p30"/>
          <p:cNvSpPr txBox="1">
            <a:spLocks noGrp="1"/>
          </p:cNvSpPr>
          <p:nvPr>
            <p:ph type="body" sz="quarter" idx="23"/>
          </p:nvPr>
        </p:nvSpPr>
        <p:spPr>
          <a:xfrm>
            <a:off x="4374262" y="4191000"/>
            <a:ext cx="3448935" cy="682766"/>
          </a:xfrm>
          <a:prstGeom prst="rect">
            <a:avLst/>
          </a:prstGeom>
        </p:spPr>
        <p:txBody>
          <a:bodyPr anchor="b"/>
          <a:lstStyle/>
          <a:p>
            <a:pPr marL="228600" indent="0">
              <a:buClrTx/>
              <a:buSzTx/>
              <a:buFontTx/>
              <a:buNone/>
              <a:defRPr sz="2400"/>
            </a:pPr>
            <a:endParaRPr/>
          </a:p>
        </p:txBody>
      </p:sp>
      <p:sp>
        <p:nvSpPr>
          <p:cNvPr id="162" name="Google Shape;119;p30"/>
          <p:cNvSpPr>
            <a:spLocks noGrp="1"/>
          </p:cNvSpPr>
          <p:nvPr>
            <p:ph type="pic" sz="quarter" idx="24"/>
          </p:nvPr>
        </p:nvSpPr>
        <p:spPr>
          <a:xfrm>
            <a:off x="4374262" y="2362200"/>
            <a:ext cx="3448937" cy="1524000"/>
          </a:xfrm>
          <a:prstGeom prst="rect">
            <a:avLst/>
          </a:prstGeom>
          <a:effectLst>
            <a:outerShdw blurRad="50800" dist="50800" dir="5400000" rotWithShape="0">
              <a:srgbClr val="000000">
                <a:alpha val="41960"/>
              </a:srgbClr>
            </a:outerShdw>
          </a:effectLst>
        </p:spPr>
        <p:txBody>
          <a:bodyPr lIns="91439" tIns="45719" rIns="91439" bIns="45719">
            <a:noAutofit/>
          </a:bodyPr>
          <a:lstStyle/>
          <a:p>
            <a:endParaRPr/>
          </a:p>
        </p:txBody>
      </p:sp>
      <p:sp>
        <p:nvSpPr>
          <p:cNvPr id="163" name="Google Shape;120;p30"/>
          <p:cNvSpPr txBox="1">
            <a:spLocks noGrp="1"/>
          </p:cNvSpPr>
          <p:nvPr>
            <p:ph type="body" sz="quarter" idx="25"/>
          </p:nvPr>
        </p:nvSpPr>
        <p:spPr>
          <a:xfrm>
            <a:off x="4374264" y="4873762"/>
            <a:ext cx="3448935" cy="1344922"/>
          </a:xfrm>
          <a:prstGeom prst="rect">
            <a:avLst/>
          </a:prstGeom>
        </p:spPr>
        <p:txBody>
          <a:bodyPr/>
          <a:lstStyle/>
          <a:p>
            <a:pPr marL="228600" indent="0">
              <a:buClrTx/>
              <a:buSzTx/>
              <a:buFontTx/>
              <a:buNone/>
              <a:defRPr sz="1400"/>
            </a:pPr>
            <a:endParaRPr/>
          </a:p>
        </p:txBody>
      </p:sp>
      <p:sp>
        <p:nvSpPr>
          <p:cNvPr id="164" name="Google Shape;121;p30"/>
          <p:cNvSpPr txBox="1">
            <a:spLocks noGrp="1"/>
          </p:cNvSpPr>
          <p:nvPr>
            <p:ph type="body" sz="quarter" idx="26"/>
          </p:nvPr>
        </p:nvSpPr>
        <p:spPr>
          <a:xfrm>
            <a:off x="8049731" y="4191000"/>
            <a:ext cx="3456469" cy="682766"/>
          </a:xfrm>
          <a:prstGeom prst="rect">
            <a:avLst/>
          </a:prstGeom>
        </p:spPr>
        <p:txBody>
          <a:bodyPr anchor="b"/>
          <a:lstStyle/>
          <a:p>
            <a:pPr marL="228600" indent="0">
              <a:buClrTx/>
              <a:buSzTx/>
              <a:buFontTx/>
              <a:buNone/>
              <a:defRPr sz="2400"/>
            </a:pPr>
            <a:endParaRPr/>
          </a:p>
        </p:txBody>
      </p:sp>
      <p:sp>
        <p:nvSpPr>
          <p:cNvPr id="165" name="Google Shape;122;p30"/>
          <p:cNvSpPr>
            <a:spLocks noGrp="1"/>
          </p:cNvSpPr>
          <p:nvPr>
            <p:ph type="pic" sz="quarter" idx="27"/>
          </p:nvPr>
        </p:nvSpPr>
        <p:spPr>
          <a:xfrm>
            <a:off x="8049855" y="2362200"/>
            <a:ext cx="3447879" cy="1524000"/>
          </a:xfrm>
          <a:prstGeom prst="rect">
            <a:avLst/>
          </a:prstGeom>
          <a:effectLst>
            <a:outerShdw blurRad="50800" dist="50800" dir="5400000" rotWithShape="0">
              <a:srgbClr val="000000">
                <a:alpha val="41960"/>
              </a:srgbClr>
            </a:outerShdw>
          </a:effectLst>
        </p:spPr>
        <p:txBody>
          <a:bodyPr lIns="91439" tIns="45719" rIns="91439" bIns="45719">
            <a:noAutofit/>
          </a:bodyPr>
          <a:lstStyle/>
          <a:p>
            <a:endParaRPr/>
          </a:p>
        </p:txBody>
      </p:sp>
      <p:sp>
        <p:nvSpPr>
          <p:cNvPr id="166" name="Google Shape;123;p30"/>
          <p:cNvSpPr txBox="1">
            <a:spLocks noGrp="1"/>
          </p:cNvSpPr>
          <p:nvPr>
            <p:ph type="body" sz="quarter" idx="28"/>
          </p:nvPr>
        </p:nvSpPr>
        <p:spPr>
          <a:xfrm>
            <a:off x="8049731" y="4873761"/>
            <a:ext cx="3452446" cy="1344922"/>
          </a:xfrm>
          <a:prstGeom prst="rect">
            <a:avLst/>
          </a:prstGeom>
        </p:spPr>
        <p:txBody>
          <a:bodyPr/>
          <a:lstStyle/>
          <a:p>
            <a:pPr marL="228600" indent="0">
              <a:buClrTx/>
              <a:buSzTx/>
              <a:buFontTx/>
              <a:buNone/>
              <a:defRPr sz="1400"/>
            </a:pPr>
            <a:endParaRP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174" name="Title Text"/>
          <p:cNvSpPr txBox="1">
            <a:spLocks noGrp="1"/>
          </p:cNvSpPr>
          <p:nvPr>
            <p:ph type="title"/>
          </p:nvPr>
        </p:nvSpPr>
        <p:spPr>
          <a:xfrm>
            <a:off x="2895600" y="764373"/>
            <a:ext cx="8610600" cy="1293028"/>
          </a:xfrm>
          <a:prstGeom prst="rect">
            <a:avLst/>
          </a:prstGeom>
        </p:spPr>
        <p:txBody>
          <a:bodyPr/>
          <a:lstStyle/>
          <a:p>
            <a:r>
              <a:t>Title Text</a:t>
            </a:r>
          </a:p>
        </p:txBody>
      </p:sp>
      <p:sp>
        <p:nvSpPr>
          <p:cNvPr id="175" name="Body Level One…"/>
          <p:cNvSpPr txBox="1">
            <a:spLocks noGrp="1"/>
          </p:cNvSpPr>
          <p:nvPr>
            <p:ph type="body" idx="1"/>
          </p:nvPr>
        </p:nvSpPr>
        <p:spPr>
          <a:xfrm rot="5400000">
            <a:off x="4083937" y="-1203579"/>
            <a:ext cx="4024126" cy="10820401"/>
          </a:xfrm>
          <a:prstGeom prst="rect">
            <a:avLst/>
          </a:prstGeom>
        </p:spPr>
        <p:txBody>
          <a:bodyPr/>
          <a:lstStyle>
            <a:lvl1pPr indent="-342900"/>
            <a:lvl2pPr marL="948689" indent="-377189"/>
            <a:lvl4pPr marL="1957387" indent="-471487"/>
            <a:lvl5pPr marL="2414587" indent="-471487"/>
          </a:lstStyle>
          <a:p>
            <a:r>
              <a:t>Body Level One</a:t>
            </a:r>
          </a:p>
          <a:p>
            <a:pPr lvl="1"/>
            <a:r>
              <a:t>Body Level Two</a:t>
            </a:r>
          </a:p>
          <a:p>
            <a:pPr lvl="2"/>
            <a:r>
              <a:t>Body Level Three</a:t>
            </a:r>
          </a:p>
          <a:p>
            <a:pPr lvl="3"/>
            <a:r>
              <a:t>Body Level Four</a:t>
            </a:r>
          </a:p>
          <a:p>
            <a:pPr lvl="4"/>
            <a:r>
              <a:t>Body Level Five</a:t>
            </a: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VERTICAL_TITLE_AND_VERTICAL_TEXT">
    <p:spTree>
      <p:nvGrpSpPr>
        <p:cNvPr id="1" name=""/>
        <p:cNvGrpSpPr/>
        <p:nvPr/>
      </p:nvGrpSpPr>
      <p:grpSpPr>
        <a:xfrm>
          <a:off x="0" y="0"/>
          <a:ext cx="0" cy="0"/>
          <a:chOff x="0" y="0"/>
          <a:chExt cx="0" cy="0"/>
        </a:xfrm>
      </p:grpSpPr>
      <p:pic>
        <p:nvPicPr>
          <p:cNvPr id="183" name="Google Shape;134;p32" descr="Google Shape;134;p32"/>
          <p:cNvPicPr>
            <a:picLocks noChangeAspect="1"/>
          </p:cNvPicPr>
          <p:nvPr/>
        </p:nvPicPr>
        <p:blipFill>
          <a:blip r:embed="rId2"/>
          <a:stretch>
            <a:fillRect/>
          </a:stretch>
        </p:blipFill>
        <p:spPr>
          <a:xfrm>
            <a:off x="0" y="4375150"/>
            <a:ext cx="12192000" cy="2482850"/>
          </a:xfrm>
          <a:prstGeom prst="rect">
            <a:avLst/>
          </a:prstGeom>
          <a:ln w="12700">
            <a:miter lim="400000"/>
          </a:ln>
        </p:spPr>
      </p:pic>
      <p:sp>
        <p:nvSpPr>
          <p:cNvPr id="184" name="Title Text"/>
          <p:cNvSpPr txBox="1">
            <a:spLocks noGrp="1"/>
          </p:cNvSpPr>
          <p:nvPr>
            <p:ph type="title"/>
          </p:nvPr>
        </p:nvSpPr>
        <p:spPr>
          <a:xfrm rot="5400000">
            <a:off x="8525933" y="1667933"/>
            <a:ext cx="3903134" cy="2057401"/>
          </a:xfrm>
          <a:prstGeom prst="rect">
            <a:avLst/>
          </a:prstGeom>
        </p:spPr>
        <p:txBody>
          <a:bodyPr/>
          <a:lstStyle>
            <a:lvl1pPr algn="l"/>
          </a:lstStyle>
          <a:p>
            <a:r>
              <a:t>Title Text</a:t>
            </a:r>
          </a:p>
        </p:txBody>
      </p:sp>
      <p:sp>
        <p:nvSpPr>
          <p:cNvPr id="185" name="Body Level One…"/>
          <p:cNvSpPr txBox="1">
            <a:spLocks noGrp="1"/>
          </p:cNvSpPr>
          <p:nvPr>
            <p:ph type="body" sz="half" idx="1"/>
          </p:nvPr>
        </p:nvSpPr>
        <p:spPr>
          <a:xfrm rot="5400000">
            <a:off x="3175000" y="-1405468"/>
            <a:ext cx="3903134" cy="8204202"/>
          </a:xfrm>
          <a:prstGeom prst="rect">
            <a:avLst/>
          </a:prstGeom>
        </p:spPr>
        <p:txBody>
          <a:bodyPr/>
          <a:lstStyle>
            <a:lvl1pPr indent="-342900"/>
            <a:lvl2pPr marL="948689" indent="-377189"/>
            <a:lvl4pPr marL="1957387" indent="-471487"/>
            <a:lvl5pPr marL="2414587" indent="-471487"/>
          </a:lstStyle>
          <a:p>
            <a:r>
              <a:t>Body Level One</a:t>
            </a:r>
          </a:p>
          <a:p>
            <a:pPr lvl="1"/>
            <a:r>
              <a:t>Body Level Two</a:t>
            </a:r>
          </a:p>
          <a:p>
            <a:pPr lvl="2"/>
            <a:r>
              <a:t>Body Level Three</a:t>
            </a:r>
          </a:p>
          <a:p>
            <a:pPr lvl="3"/>
            <a:r>
              <a:t>Body Level Four</a:t>
            </a:r>
          </a:p>
          <a:p>
            <a:pPr lvl="4"/>
            <a:r>
              <a:t>Body Level Five</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pic>
        <p:nvPicPr>
          <p:cNvPr id="23" name="Google Shape;6;p15" descr="Google Shape;6;p15"/>
          <p:cNvPicPr>
            <a:picLocks noChangeAspect="1"/>
          </p:cNvPicPr>
          <p:nvPr/>
        </p:nvPicPr>
        <p:blipFill>
          <a:blip r:embed="rId2"/>
          <a:stretch>
            <a:fillRect/>
          </a:stretch>
        </p:blipFill>
        <p:spPr>
          <a:xfrm>
            <a:off x="0" y="0"/>
            <a:ext cx="12192000" cy="1441450"/>
          </a:xfrm>
          <a:prstGeom prst="rect">
            <a:avLst/>
          </a:prstGeom>
          <a:ln w="12700">
            <a:miter lim="400000"/>
          </a:ln>
        </p:spPr>
      </p:pic>
      <p:sp>
        <p:nvSpPr>
          <p:cNvPr id="24" name="Title Text"/>
          <p:cNvSpPr txBox="1">
            <a:spLocks noGrp="1"/>
          </p:cNvSpPr>
          <p:nvPr>
            <p:ph type="title"/>
          </p:nvPr>
        </p:nvSpPr>
        <p:spPr>
          <a:xfrm>
            <a:off x="2895600" y="764373"/>
            <a:ext cx="8610600" cy="1293028"/>
          </a:xfrm>
          <a:prstGeom prst="rect">
            <a:avLst/>
          </a:prstGeom>
        </p:spPr>
        <p:txBody>
          <a:bodyPr/>
          <a:lstStyle/>
          <a:p>
            <a:r>
              <a:t>Title Text</a:t>
            </a:r>
          </a:p>
        </p:txBody>
      </p:sp>
      <p:sp>
        <p:nvSpPr>
          <p:cNvPr id="25" name="Body Level One…"/>
          <p:cNvSpPr txBox="1">
            <a:spLocks noGrp="1"/>
          </p:cNvSpPr>
          <p:nvPr>
            <p:ph type="body" idx="1"/>
          </p:nvPr>
        </p:nvSpPr>
        <p:spPr>
          <a:xfrm>
            <a:off x="685800" y="2194560"/>
            <a:ext cx="10820400" cy="4024125"/>
          </a:xfrm>
          <a:prstGeom prst="rect">
            <a:avLst/>
          </a:prstGeom>
        </p:spPr>
        <p:txBody>
          <a:bodyPr/>
          <a:lstStyle>
            <a:lvl1pPr indent="-342900"/>
            <a:lvl2pPr marL="948689" indent="-377189"/>
            <a:lvl4pPr marL="1957387" indent="-471487"/>
            <a:lvl5pPr marL="2414587" indent="-471487"/>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pic>
        <p:nvPicPr>
          <p:cNvPr id="33" name="Google Shape;26;p18" descr="Google Shape;26;p18"/>
          <p:cNvPicPr>
            <a:picLocks noChangeAspect="1"/>
          </p:cNvPicPr>
          <p:nvPr/>
        </p:nvPicPr>
        <p:blipFill>
          <a:blip r:embed="rId2"/>
          <a:stretch>
            <a:fillRect/>
          </a:stretch>
        </p:blipFill>
        <p:spPr>
          <a:xfrm>
            <a:off x="0" y="4375150"/>
            <a:ext cx="12192000" cy="2482850"/>
          </a:xfrm>
          <a:prstGeom prst="rect">
            <a:avLst/>
          </a:prstGeom>
          <a:ln w="12700">
            <a:miter lim="400000"/>
          </a:ln>
        </p:spPr>
      </p:pic>
      <p:sp>
        <p:nvSpPr>
          <p:cNvPr id="34" name="Title Text"/>
          <p:cNvSpPr txBox="1">
            <a:spLocks noGrp="1"/>
          </p:cNvSpPr>
          <p:nvPr>
            <p:ph type="title"/>
          </p:nvPr>
        </p:nvSpPr>
        <p:spPr>
          <a:xfrm>
            <a:off x="685800" y="753532"/>
            <a:ext cx="10820400" cy="2801936"/>
          </a:xfrm>
          <a:prstGeom prst="rect">
            <a:avLst/>
          </a:prstGeom>
        </p:spPr>
        <p:txBody>
          <a:bodyPr anchor="b"/>
          <a:lstStyle/>
          <a:p>
            <a:r>
              <a:t>Title Text</a:t>
            </a:r>
          </a:p>
        </p:txBody>
      </p:sp>
      <p:sp>
        <p:nvSpPr>
          <p:cNvPr id="35" name="Body Level One…"/>
          <p:cNvSpPr txBox="1">
            <a:spLocks noGrp="1"/>
          </p:cNvSpPr>
          <p:nvPr>
            <p:ph type="body" sz="quarter" idx="1"/>
          </p:nvPr>
        </p:nvSpPr>
        <p:spPr>
          <a:xfrm>
            <a:off x="1024467" y="3641725"/>
            <a:ext cx="10490201" cy="955675"/>
          </a:xfrm>
          <a:prstGeom prst="rect">
            <a:avLst/>
          </a:prstGeom>
        </p:spPr>
        <p:txBody>
          <a:bodyPr/>
          <a:lstStyle>
            <a:lvl1pPr marL="228600" indent="0" algn="r">
              <a:buClrTx/>
              <a:buSzTx/>
              <a:buFontTx/>
              <a:buNone/>
            </a:lvl1pPr>
            <a:lvl2pPr marL="228600" indent="457200" algn="r">
              <a:buClrTx/>
              <a:buSzTx/>
              <a:buFontTx/>
              <a:buNone/>
            </a:lvl2pPr>
            <a:lvl3pPr marL="228600" indent="914400" algn="r">
              <a:buClrTx/>
              <a:buSzTx/>
              <a:buFontTx/>
              <a:buNone/>
            </a:lvl3pPr>
            <a:lvl4pPr marL="228600" indent="1371600" algn="r">
              <a:buClrTx/>
              <a:buSzTx/>
              <a:buFontTx/>
              <a:buNone/>
            </a:lvl4pPr>
            <a:lvl5pPr marL="228600" indent="1828800" algn="r">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3" name="Title Text"/>
          <p:cNvSpPr txBox="1">
            <a:spLocks noGrp="1"/>
          </p:cNvSpPr>
          <p:nvPr>
            <p:ph type="title"/>
          </p:nvPr>
        </p:nvSpPr>
        <p:spPr>
          <a:xfrm>
            <a:off x="2895600" y="764373"/>
            <a:ext cx="8610600" cy="1293028"/>
          </a:xfrm>
          <a:prstGeom prst="rect">
            <a:avLst/>
          </a:prstGeom>
        </p:spPr>
        <p:txBody>
          <a:bodyPr/>
          <a:lstStyle/>
          <a:p>
            <a:r>
              <a:t>Title Text</a:t>
            </a:r>
          </a:p>
        </p:txBody>
      </p:sp>
      <p:sp>
        <p:nvSpPr>
          <p:cNvPr id="44" name="Body Level One…"/>
          <p:cNvSpPr txBox="1">
            <a:spLocks noGrp="1"/>
          </p:cNvSpPr>
          <p:nvPr>
            <p:ph type="body" sz="half" idx="1"/>
          </p:nvPr>
        </p:nvSpPr>
        <p:spPr>
          <a:xfrm>
            <a:off x="685800" y="2194559"/>
            <a:ext cx="5334000" cy="4024125"/>
          </a:xfrm>
          <a:prstGeom prst="rect">
            <a:avLst/>
          </a:prstGeom>
        </p:spPr>
        <p:txBody>
          <a:bodyPr/>
          <a:lstStyle>
            <a:lvl1pPr indent="-342900"/>
            <a:lvl2pPr marL="948689" indent="-377189"/>
            <a:lvl4pPr marL="1957387" indent="-471487"/>
            <a:lvl5pPr marL="2414587" indent="-471487"/>
          </a:lstStyle>
          <a:p>
            <a:r>
              <a:t>Body Level One</a:t>
            </a:r>
          </a:p>
          <a:p>
            <a:pPr lvl="1"/>
            <a:r>
              <a:t>Body Level Two</a:t>
            </a:r>
          </a:p>
          <a:p>
            <a:pPr lvl="2"/>
            <a:r>
              <a:t>Body Level Three</a:t>
            </a:r>
          </a:p>
          <a:p>
            <a:pPr lvl="3"/>
            <a:r>
              <a:t>Body Level Four</a:t>
            </a:r>
          </a:p>
          <a:p>
            <a:pPr lvl="4"/>
            <a:r>
              <a:t>Body Level Five</a:t>
            </a:r>
          </a:p>
        </p:txBody>
      </p:sp>
      <p:sp>
        <p:nvSpPr>
          <p:cNvPr id="45" name="Google Shape;35;p19"/>
          <p:cNvSpPr txBox="1">
            <a:spLocks noGrp="1"/>
          </p:cNvSpPr>
          <p:nvPr>
            <p:ph type="body" sz="half" idx="21"/>
          </p:nvPr>
        </p:nvSpPr>
        <p:spPr>
          <a:xfrm>
            <a:off x="6172200" y="2194559"/>
            <a:ext cx="5334000" cy="4024125"/>
          </a:xfrm>
          <a:prstGeom prst="rect">
            <a:avLst/>
          </a:prstGeom>
        </p:spPr>
        <p:txBody>
          <a:bodyPr/>
          <a:lstStyle/>
          <a:p>
            <a:pPr indent="-342900"/>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3" name="Title Text"/>
          <p:cNvSpPr txBox="1">
            <a:spLocks noGrp="1"/>
          </p:cNvSpPr>
          <p:nvPr>
            <p:ph type="title"/>
          </p:nvPr>
        </p:nvSpPr>
        <p:spPr>
          <a:xfrm>
            <a:off x="2895600" y="762000"/>
            <a:ext cx="8610600" cy="1295400"/>
          </a:xfrm>
          <a:prstGeom prst="rect">
            <a:avLst/>
          </a:prstGeom>
        </p:spPr>
        <p:txBody>
          <a:bodyPr/>
          <a:lstStyle/>
          <a:p>
            <a:r>
              <a:t>Title Text</a:t>
            </a:r>
          </a:p>
        </p:txBody>
      </p:sp>
      <p:sp>
        <p:nvSpPr>
          <p:cNvPr id="54" name="Body Level One…"/>
          <p:cNvSpPr txBox="1">
            <a:spLocks noGrp="1"/>
          </p:cNvSpPr>
          <p:nvPr>
            <p:ph type="body" sz="quarter" idx="1"/>
          </p:nvPr>
        </p:nvSpPr>
        <p:spPr>
          <a:xfrm>
            <a:off x="914409" y="2183801"/>
            <a:ext cx="5079992" cy="823913"/>
          </a:xfrm>
          <a:prstGeom prst="rect">
            <a:avLst/>
          </a:prstGeom>
        </p:spPr>
        <p:txBody>
          <a:bodyPr anchor="b"/>
          <a:lstStyle>
            <a:lvl1pPr marL="228600" indent="0">
              <a:buClrTx/>
              <a:buSzTx/>
              <a:buFontTx/>
              <a:buNone/>
              <a:defRPr sz="2800"/>
            </a:lvl1pPr>
            <a:lvl2pPr marL="228600" indent="457200">
              <a:buClrTx/>
              <a:buSzTx/>
              <a:buFontTx/>
              <a:buNone/>
              <a:defRPr sz="2800"/>
            </a:lvl2pPr>
            <a:lvl3pPr marL="228600" indent="914400">
              <a:buClrTx/>
              <a:buSzTx/>
              <a:buFontTx/>
              <a:buNone/>
              <a:defRPr sz="2800"/>
            </a:lvl3pPr>
            <a:lvl4pPr marL="228600" indent="1371600">
              <a:buClrTx/>
              <a:buSzTx/>
              <a:buFontTx/>
              <a:buNone/>
              <a:defRPr sz="2800"/>
            </a:lvl4pPr>
            <a:lvl5pPr marL="228600" indent="1828800">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55" name="Google Shape;42;p20"/>
          <p:cNvSpPr txBox="1">
            <a:spLocks noGrp="1"/>
          </p:cNvSpPr>
          <p:nvPr>
            <p:ph type="body" sz="quarter" idx="21"/>
          </p:nvPr>
        </p:nvSpPr>
        <p:spPr>
          <a:xfrm>
            <a:off x="685800" y="3132665"/>
            <a:ext cx="5311775" cy="3086020"/>
          </a:xfrm>
          <a:prstGeom prst="rect">
            <a:avLst/>
          </a:prstGeom>
        </p:spPr>
        <p:txBody>
          <a:bodyPr/>
          <a:lstStyle/>
          <a:p>
            <a:pPr indent="-342900"/>
            <a:endParaRPr/>
          </a:p>
        </p:txBody>
      </p:sp>
      <p:sp>
        <p:nvSpPr>
          <p:cNvPr id="56" name="Google Shape;43;p20"/>
          <p:cNvSpPr txBox="1">
            <a:spLocks noGrp="1"/>
          </p:cNvSpPr>
          <p:nvPr>
            <p:ph type="body" sz="quarter" idx="22"/>
          </p:nvPr>
        </p:nvSpPr>
        <p:spPr>
          <a:xfrm>
            <a:off x="6400800" y="2183801"/>
            <a:ext cx="5105400" cy="823913"/>
          </a:xfrm>
          <a:prstGeom prst="rect">
            <a:avLst/>
          </a:prstGeom>
        </p:spPr>
        <p:txBody>
          <a:bodyPr anchor="b"/>
          <a:lstStyle/>
          <a:p>
            <a:pPr marL="228600" indent="0">
              <a:buClrTx/>
              <a:buSzTx/>
              <a:buFontTx/>
              <a:buNone/>
              <a:defRPr sz="2800"/>
            </a:pPr>
            <a:endParaRPr/>
          </a:p>
        </p:txBody>
      </p:sp>
      <p:sp>
        <p:nvSpPr>
          <p:cNvPr id="57" name="Google Shape;44;p20"/>
          <p:cNvSpPr txBox="1">
            <a:spLocks noGrp="1"/>
          </p:cNvSpPr>
          <p:nvPr>
            <p:ph type="body" sz="quarter" idx="23"/>
          </p:nvPr>
        </p:nvSpPr>
        <p:spPr>
          <a:xfrm>
            <a:off x="6172200" y="3132665"/>
            <a:ext cx="5334000" cy="3086020"/>
          </a:xfrm>
          <a:prstGeom prst="rect">
            <a:avLst/>
          </a:prstGeom>
        </p:spPr>
        <p:txBody>
          <a:bodyPr/>
          <a:lstStyle/>
          <a:p>
            <a:pPr indent="-342900"/>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2895600" y="764373"/>
            <a:ext cx="8610600" cy="1293028"/>
          </a:xfrm>
          <a:prstGeom prst="rect">
            <a:avLst/>
          </a:prstGeom>
        </p:spPr>
        <p:txBody>
          <a:bodyPr/>
          <a:lstStyle/>
          <a:p>
            <a:r>
              <a:t>Title Text</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80" name="Title Text"/>
          <p:cNvSpPr txBox="1">
            <a:spLocks noGrp="1"/>
          </p:cNvSpPr>
          <p:nvPr>
            <p:ph type="title"/>
          </p:nvPr>
        </p:nvSpPr>
        <p:spPr>
          <a:xfrm>
            <a:off x="685800" y="1524000"/>
            <a:ext cx="4114800" cy="1600200"/>
          </a:xfrm>
          <a:prstGeom prst="rect">
            <a:avLst/>
          </a:prstGeom>
        </p:spPr>
        <p:txBody>
          <a:bodyPr anchor="b"/>
          <a:lstStyle>
            <a:lvl1pPr algn="l">
              <a:defRPr sz="3200"/>
            </a:lvl1pPr>
          </a:lstStyle>
          <a:p>
            <a:r>
              <a:t>Title Text</a:t>
            </a:r>
          </a:p>
        </p:txBody>
      </p:sp>
      <p:sp>
        <p:nvSpPr>
          <p:cNvPr id="81" name="Body Level One…"/>
          <p:cNvSpPr txBox="1">
            <a:spLocks noGrp="1"/>
          </p:cNvSpPr>
          <p:nvPr>
            <p:ph type="body" idx="1"/>
          </p:nvPr>
        </p:nvSpPr>
        <p:spPr>
          <a:xfrm>
            <a:off x="4995581" y="746759"/>
            <a:ext cx="6510619" cy="5471925"/>
          </a:xfrm>
          <a:prstGeom prst="rect">
            <a:avLst/>
          </a:prstGeom>
        </p:spPr>
        <p:txBody>
          <a:bodyPr anchor="ctr"/>
          <a:lstStyle>
            <a:lvl1pPr indent="-342900"/>
            <a:lvl2pPr marL="948689" indent="-377189"/>
            <a:lvl4pPr marL="1957387" indent="-471487"/>
            <a:lvl5pPr marL="2414587" indent="-471487"/>
          </a:lstStyle>
          <a:p>
            <a:r>
              <a:t>Body Level One</a:t>
            </a:r>
          </a:p>
          <a:p>
            <a:pPr lvl="1"/>
            <a:r>
              <a:t>Body Level Two</a:t>
            </a:r>
          </a:p>
          <a:p>
            <a:pPr lvl="2"/>
            <a:r>
              <a:t>Body Level Three</a:t>
            </a:r>
          </a:p>
          <a:p>
            <a:pPr lvl="3"/>
            <a:r>
              <a:t>Body Level Four</a:t>
            </a:r>
          </a:p>
          <a:p>
            <a:pPr lvl="4"/>
            <a:r>
              <a:t>Body Level Five</a:t>
            </a:r>
          </a:p>
        </p:txBody>
      </p:sp>
      <p:sp>
        <p:nvSpPr>
          <p:cNvPr id="82" name="Google Shape;60;p23"/>
          <p:cNvSpPr txBox="1">
            <a:spLocks noGrp="1"/>
          </p:cNvSpPr>
          <p:nvPr>
            <p:ph type="body" sz="quarter" idx="21"/>
          </p:nvPr>
        </p:nvSpPr>
        <p:spPr>
          <a:xfrm>
            <a:off x="685800" y="3124199"/>
            <a:ext cx="4114800" cy="3094485"/>
          </a:xfrm>
          <a:prstGeom prst="rect">
            <a:avLst/>
          </a:prstGeom>
        </p:spPr>
        <p:txBody>
          <a:bodyPr/>
          <a:lstStyle/>
          <a:p>
            <a:pPr marL="228600" indent="0">
              <a:buClrTx/>
              <a:buSzTx/>
              <a:buFontTx/>
              <a:buNone/>
              <a:defRPr sz="1600"/>
            </a:pPr>
            <a:endParaRP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90" name="Title Text"/>
          <p:cNvSpPr txBox="1">
            <a:spLocks noGrp="1"/>
          </p:cNvSpPr>
          <p:nvPr>
            <p:ph type="title"/>
          </p:nvPr>
        </p:nvSpPr>
        <p:spPr>
          <a:xfrm>
            <a:off x="685800" y="1524000"/>
            <a:ext cx="6873241" cy="1600200"/>
          </a:xfrm>
          <a:prstGeom prst="rect">
            <a:avLst/>
          </a:prstGeom>
        </p:spPr>
        <p:txBody>
          <a:bodyPr anchor="b"/>
          <a:lstStyle>
            <a:lvl1pPr algn="l">
              <a:defRPr sz="3200"/>
            </a:lvl1pPr>
          </a:lstStyle>
          <a:p>
            <a:r>
              <a:t>Title Text</a:t>
            </a:r>
          </a:p>
        </p:txBody>
      </p:sp>
      <p:sp>
        <p:nvSpPr>
          <p:cNvPr id="91" name="Google Shape;66;p24"/>
          <p:cNvSpPr>
            <a:spLocks noGrp="1"/>
          </p:cNvSpPr>
          <p:nvPr>
            <p:ph type="pic" sz="half" idx="21"/>
          </p:nvPr>
        </p:nvSpPr>
        <p:spPr>
          <a:xfrm>
            <a:off x="7861237" y="751241"/>
            <a:ext cx="3644963" cy="5467444"/>
          </a:xfrm>
          <a:prstGeom prst="rect">
            <a:avLst/>
          </a:prstGeom>
        </p:spPr>
        <p:txBody>
          <a:bodyPr lIns="91439" tIns="45719" rIns="91439" bIns="45719">
            <a:noAutofit/>
          </a:bodyPr>
          <a:lstStyle/>
          <a:p>
            <a:endParaRPr/>
          </a:p>
        </p:txBody>
      </p:sp>
      <p:sp>
        <p:nvSpPr>
          <p:cNvPr id="92" name="Body Level One…"/>
          <p:cNvSpPr txBox="1">
            <a:spLocks noGrp="1"/>
          </p:cNvSpPr>
          <p:nvPr>
            <p:ph type="body" sz="half" idx="1"/>
          </p:nvPr>
        </p:nvSpPr>
        <p:spPr>
          <a:xfrm>
            <a:off x="685800" y="3124199"/>
            <a:ext cx="6873241" cy="3094485"/>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Google Shape;6;p15" descr="Google Shape;6;p15"/>
          <p:cNvPicPr>
            <a:picLocks noChangeAspect="1"/>
          </p:cNvPicPr>
          <p:nvPr/>
        </p:nvPicPr>
        <p:blipFill>
          <a:blip r:embed="rId19"/>
          <a:stretch>
            <a:fillRect/>
          </a:stretch>
        </p:blipFill>
        <p:spPr>
          <a:xfrm>
            <a:off x="0" y="0"/>
            <a:ext cx="12192000" cy="1441450"/>
          </a:xfrm>
          <a:prstGeom prst="rect">
            <a:avLst/>
          </a:prstGeom>
          <a:ln w="12700">
            <a:miter lim="400000"/>
          </a:ln>
        </p:spPr>
      </p:pic>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261333" y="441662"/>
            <a:ext cx="244868" cy="243801"/>
          </a:xfrm>
          <a:prstGeom prst="rect">
            <a:avLst/>
          </a:prstGeom>
          <a:ln w="12700">
            <a:miter lim="400000"/>
          </a:ln>
        </p:spPr>
        <p:txBody>
          <a:bodyPr wrap="none" lIns="45699" tIns="45699" rIns="45699" bIns="45699" anchor="ctr">
            <a:spAutoFit/>
          </a:bodyPr>
          <a:lstStyle>
            <a:lvl1pPr algn="r">
              <a:defRPr sz="1000">
                <a:solidFill>
                  <a:srgbClr val="FFFFFF"/>
                </a:solidFill>
                <a:latin typeface="Century Gothic"/>
                <a:ea typeface="Century Gothic"/>
                <a:cs typeface="Century Gothic"/>
                <a:sym typeface="Century Gothic"/>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1pPr>
      <a:lvl2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2pPr>
      <a:lvl3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3pPr>
      <a:lvl4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4pPr>
      <a:lvl5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5pPr>
      <a:lvl6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6pPr>
      <a:lvl7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7pPr>
      <a:lvl8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8pPr>
      <a:lvl9pPr marL="0" marR="0" indent="0" algn="r" defTabSz="914400" rtl="0" latinLnBrk="0">
        <a:lnSpc>
          <a:spcPct val="90000"/>
        </a:lnSpc>
        <a:spcBef>
          <a:spcPts val="0"/>
        </a:spcBef>
        <a:spcAft>
          <a:spcPts val="0"/>
        </a:spcAft>
        <a:buClrTx/>
        <a:buSzTx/>
        <a:buFontTx/>
        <a:buNone/>
        <a:tabLst/>
        <a:defRPr sz="4000" b="0" i="0" u="none" strike="noStrike" cap="none" spc="0" baseline="0">
          <a:solidFill>
            <a:srgbClr val="FFFFFF"/>
          </a:solidFill>
          <a:uFillTx/>
          <a:latin typeface="Century Gothic"/>
          <a:ea typeface="Century Gothic"/>
          <a:cs typeface="Century Gothic"/>
          <a:sym typeface="Century Gothic"/>
        </a:defRPr>
      </a:lvl9pPr>
    </p:titleStyle>
    <p:bodyStyle>
      <a:lvl1pPr marL="457200" marR="0" indent="-368300"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1pPr>
      <a:lvl2pPr marL="949960" marR="0" indent="-391160"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2pPr>
      <a:lvl3pPr marL="1447800" marR="0" indent="-419100"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3pPr>
      <a:lvl4pPr marL="19526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4pPr>
      <a:lvl5pPr marL="24098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5pPr>
      <a:lvl6pPr marL="28670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6pPr>
      <a:lvl7pPr marL="33242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7pPr>
      <a:lvl8pPr marL="37814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8pPr>
      <a:lvl9pPr marL="4238625" marR="0" indent="-454025" algn="l" defTabSz="914400" rtl="0" latinLnBrk="0">
        <a:lnSpc>
          <a:spcPct val="90000"/>
        </a:lnSpc>
        <a:spcBef>
          <a:spcPts val="1000"/>
        </a:spcBef>
        <a:spcAft>
          <a:spcPts val="0"/>
        </a:spcAft>
        <a:buClr>
          <a:srgbClr val="FFFFFF"/>
        </a:buClr>
        <a:buSzPts val="2200"/>
        <a:buFont typeface="Arial"/>
        <a:buChar char="•"/>
        <a:tabLst/>
        <a:defRPr sz="22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isecurity.org/insights/spotlight/cybersecurity-spotlight-defense-in-depth-did" TargetMode="External"/><Relationship Id="rId2" Type="http://schemas.openxmlformats.org/officeDocument/2006/relationships/hyperlink" Target="https://www.fortinet.com/resources/cyberglossary/defense-in-depth"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Google Shape;144;p1"/>
          <p:cNvSpPr txBox="1">
            <a:spLocks noGrp="1"/>
          </p:cNvSpPr>
          <p:nvPr>
            <p:ph type="ctrTitle"/>
          </p:nvPr>
        </p:nvSpPr>
        <p:spPr>
          <a:xfrm>
            <a:off x="1371600" y="1790152"/>
            <a:ext cx="9448800" cy="1825097"/>
          </a:xfrm>
          <a:prstGeom prst="rect">
            <a:avLst/>
          </a:prstGeom>
        </p:spPr>
        <p:txBody>
          <a:bodyPr/>
          <a:lstStyle/>
          <a:p>
            <a:r>
              <a:t>Green Pace</a:t>
            </a:r>
          </a:p>
        </p:txBody>
      </p:sp>
      <p:sp>
        <p:nvSpPr>
          <p:cNvPr id="196" name="Google Shape;145;p1"/>
          <p:cNvSpPr txBox="1">
            <a:spLocks noGrp="1"/>
          </p:cNvSpPr>
          <p:nvPr>
            <p:ph type="subTitle" sz="quarter" idx="1"/>
          </p:nvPr>
        </p:nvSpPr>
        <p:spPr>
          <a:xfrm>
            <a:off x="1371600" y="3632200"/>
            <a:ext cx="9448800" cy="1561592"/>
          </a:xfrm>
          <a:prstGeom prst="rect">
            <a:avLst/>
          </a:prstGeom>
        </p:spPr>
        <p:txBody>
          <a:bodyPr/>
          <a:lstStyle/>
          <a:p>
            <a:pPr marL="0" indent="0">
              <a:lnSpc>
                <a:spcPct val="70000"/>
              </a:lnSpc>
              <a:spcBef>
                <a:spcPts val="0"/>
              </a:spcBef>
              <a:defRPr sz="1800"/>
            </a:pPr>
            <a:r>
              <a:rPr dirty="0"/>
              <a:t>Security Policy Presentation</a:t>
            </a:r>
          </a:p>
          <a:p>
            <a:pPr marL="0" indent="0">
              <a:lnSpc>
                <a:spcPct val="70000"/>
              </a:lnSpc>
              <a:defRPr sz="1800"/>
            </a:pPr>
            <a:r>
              <a:rPr dirty="0"/>
              <a:t>Developer: </a:t>
            </a:r>
            <a:r>
              <a:rPr lang="en-US" dirty="0"/>
              <a:t>Nathan Kintu</a:t>
            </a:r>
            <a:endParaRPr i="1" dirty="0"/>
          </a:p>
          <a:p>
            <a:pPr marL="0" indent="0">
              <a:lnSpc>
                <a:spcPct val="70000"/>
              </a:lnSpc>
              <a:defRPr sz="1800" i="1"/>
            </a:pPr>
            <a:endParaRPr i="1" dirty="0"/>
          </a:p>
        </p:txBody>
      </p:sp>
      <p:pic>
        <p:nvPicPr>
          <p:cNvPr id="197" name="Google Shape;146;p1" descr="Google Shape;146;p1"/>
          <p:cNvPicPr>
            <a:picLocks noChangeAspect="1"/>
          </p:cNvPicPr>
          <p:nvPr/>
        </p:nvPicPr>
        <p:blipFill>
          <a:blip r:embed="rId2"/>
          <a:stretch>
            <a:fillRect/>
          </a:stretch>
        </p:blipFill>
        <p:spPr>
          <a:xfrm>
            <a:off x="7440773" y="659854"/>
            <a:ext cx="2921425" cy="3786772"/>
          </a:xfrm>
          <a:prstGeom prst="rect">
            <a:avLst/>
          </a:prstGeom>
          <a:ln w="12700">
            <a:miter lim="400000"/>
          </a:ln>
        </p:spPr>
      </p:pic>
    </p:spTree>
  </p:cSld>
  <p:clrMapOvr>
    <a:masterClrMapping/>
  </p:clrMapOvr>
  <p:transition spd="med" advTm="115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Google Shape;216;p11"/>
          <p:cNvSpPr txBox="1">
            <a:spLocks noGrp="1"/>
          </p:cNvSpPr>
          <p:nvPr>
            <p:ph type="title"/>
          </p:nvPr>
        </p:nvSpPr>
        <p:spPr>
          <a:xfrm>
            <a:off x="2895600" y="764373"/>
            <a:ext cx="8610600" cy="1293028"/>
          </a:xfrm>
          <a:prstGeom prst="rect">
            <a:avLst/>
          </a:prstGeom>
        </p:spPr>
        <p:txBody>
          <a:bodyPr/>
          <a:lstStyle/>
          <a:p>
            <a:r>
              <a:t>RISKS AND BENEFITS</a:t>
            </a:r>
          </a:p>
        </p:txBody>
      </p:sp>
      <p:sp>
        <p:nvSpPr>
          <p:cNvPr id="234" name="Google Shape;217;p11"/>
          <p:cNvSpPr txBox="1">
            <a:spLocks noGrp="1"/>
          </p:cNvSpPr>
          <p:nvPr>
            <p:ph type="body" idx="1"/>
          </p:nvPr>
        </p:nvSpPr>
        <p:spPr>
          <a:xfrm>
            <a:off x="685800" y="2194560"/>
            <a:ext cx="10820400" cy="4024125"/>
          </a:xfrm>
          <a:prstGeom prst="rect">
            <a:avLst/>
          </a:prstGeom>
        </p:spPr>
        <p:txBody>
          <a:bodyPr>
            <a:noAutofit/>
          </a:bodyPr>
          <a:lstStyle/>
          <a:p>
            <a:pPr marL="228600" lvl="1" indent="0">
              <a:buClrTx/>
              <a:buSzTx/>
              <a:buFontTx/>
              <a:buNone/>
              <a:defRPr sz="1800"/>
            </a:pPr>
            <a:r>
              <a:rPr lang="en-US" sz="1400" b="1" dirty="0"/>
              <a:t>Problems: </a:t>
            </a:r>
            <a:r>
              <a:rPr lang="en-US" sz="1400" dirty="0"/>
              <a:t>Lack of explicit identification of specific security vulnerabilities and potential weaknesses in the system architecture.</a:t>
            </a:r>
          </a:p>
          <a:p>
            <a:pPr marL="228600" lvl="1" indent="0">
              <a:buClrTx/>
              <a:buSzTx/>
              <a:buFontTx/>
              <a:buNone/>
              <a:defRPr sz="1800"/>
            </a:pPr>
            <a:r>
              <a:rPr lang="en-US" sz="1400" b="1" dirty="0"/>
              <a:t>Solutions: </a:t>
            </a:r>
            <a:r>
              <a:rPr lang="en-US" sz="1400" dirty="0"/>
              <a:t>Conduct a thorough security assessment to identify vulnerabilities, prioritize fixes based on risk assessment, implement security best practices, and conduct regular security audits.</a:t>
            </a:r>
          </a:p>
          <a:p>
            <a:pPr marL="228600" lvl="1" indent="0">
              <a:buClrTx/>
              <a:buSzTx/>
              <a:buFontTx/>
              <a:buNone/>
              <a:defRPr sz="1800"/>
            </a:pPr>
            <a:r>
              <a:rPr lang="en-US" sz="1400" b="1" dirty="0"/>
              <a:t>Risks of Waiting: </a:t>
            </a:r>
            <a:r>
              <a:rPr lang="en-US" sz="1400" dirty="0"/>
              <a:t>Increased likelihood of security breaches, data leaks, and potential exploitation of vulnerabilities by malicious actors.</a:t>
            </a:r>
          </a:p>
          <a:p>
            <a:pPr marL="228600" lvl="1" indent="0">
              <a:buClrTx/>
              <a:buSzTx/>
              <a:buFontTx/>
              <a:buNone/>
              <a:defRPr sz="1800"/>
            </a:pPr>
            <a:r>
              <a:rPr lang="en-US" sz="1400" b="1" dirty="0"/>
              <a:t>Benefits of Acting Now: </a:t>
            </a:r>
            <a:r>
              <a:rPr lang="en-US" sz="1400" dirty="0"/>
              <a:t>Improved security posture, reduced risk of security incidents, enhanced protection of data and systems.</a:t>
            </a:r>
          </a:p>
          <a:p>
            <a:pPr marL="228600" lvl="1" indent="0">
              <a:buClrTx/>
              <a:buSzTx/>
              <a:buFontTx/>
              <a:buNone/>
              <a:defRPr sz="1800"/>
            </a:pPr>
            <a:r>
              <a:rPr lang="en-US" sz="1400" b="1" dirty="0"/>
              <a:t>Lacking Strategy: </a:t>
            </a:r>
            <a:r>
              <a:rPr lang="en-US" sz="1400" dirty="0"/>
              <a:t>Strategy lacks a detailed plan for continuous monitoring, updating security measures, and adapting to evolving threats.</a:t>
            </a:r>
          </a:p>
          <a:p>
            <a:pPr marL="228600" lvl="1" indent="0">
              <a:buClrTx/>
              <a:buSzTx/>
              <a:buFontTx/>
              <a:buNone/>
              <a:defRPr sz="1800"/>
            </a:pPr>
            <a:r>
              <a:rPr lang="en-US" sz="1400" b="1" dirty="0"/>
              <a:t>Risks of Using this Strategy: </a:t>
            </a:r>
            <a:r>
              <a:rPr lang="en-US" sz="1400" dirty="0"/>
              <a:t>Potential vulnerabilities being left unaddressed, increased exposure to security threats, and potential non-compliance with industry security standards.</a:t>
            </a:r>
          </a:p>
          <a:p>
            <a:pPr marL="228600" lvl="1" indent="0">
              <a:buClrTx/>
              <a:buSzTx/>
              <a:buFontTx/>
              <a:buNone/>
              <a:defRPr sz="1800"/>
            </a:pPr>
            <a:r>
              <a:rPr lang="en-US" sz="1400" b="1" dirty="0"/>
              <a:t>Steps to Take: </a:t>
            </a:r>
            <a:r>
              <a:rPr lang="en-US" sz="1400" dirty="0"/>
              <a:t>Implement a comprehensive security framework, conduct regular security assessments, prioritize vulnerabilities based on risk, establish a protocol for security updates and patches, and ensure ongoing security training for personnel.</a:t>
            </a:r>
            <a:endParaRPr sz="1400" dirty="0"/>
          </a:p>
        </p:txBody>
      </p:sp>
      <p:pic>
        <p:nvPicPr>
          <p:cNvPr id="235" name="Google Shape;218;p11" descr="Google Shape;218;p11"/>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15687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Google Shape;223;p12"/>
          <p:cNvSpPr txBox="1">
            <a:spLocks noGrp="1"/>
          </p:cNvSpPr>
          <p:nvPr>
            <p:ph type="title"/>
          </p:nvPr>
        </p:nvSpPr>
        <p:spPr>
          <a:xfrm>
            <a:off x="2895600" y="764373"/>
            <a:ext cx="8610600" cy="1293028"/>
          </a:xfrm>
          <a:prstGeom prst="rect">
            <a:avLst/>
          </a:prstGeom>
        </p:spPr>
        <p:txBody>
          <a:bodyPr/>
          <a:lstStyle/>
          <a:p>
            <a:r>
              <a:t>RECOMMENDATIONS</a:t>
            </a:r>
          </a:p>
        </p:txBody>
      </p:sp>
      <p:sp>
        <p:nvSpPr>
          <p:cNvPr id="238" name="Google Shape;224;p12"/>
          <p:cNvSpPr txBox="1">
            <a:spLocks noGrp="1"/>
          </p:cNvSpPr>
          <p:nvPr>
            <p:ph type="body" idx="1"/>
          </p:nvPr>
        </p:nvSpPr>
        <p:spPr>
          <a:xfrm>
            <a:off x="685800" y="2194560"/>
            <a:ext cx="10820400" cy="4024125"/>
          </a:xfrm>
          <a:prstGeom prst="rect">
            <a:avLst/>
          </a:prstGeom>
        </p:spPr>
        <p:txBody>
          <a:bodyPr>
            <a:normAutofit fontScale="25000" lnSpcReduction="20000"/>
          </a:bodyPr>
          <a:lstStyle/>
          <a:p>
            <a:pPr marL="0" indent="0" defTabSz="457200">
              <a:lnSpc>
                <a:spcPct val="100000"/>
              </a:lnSpc>
              <a:spcBef>
                <a:spcPts val="0"/>
              </a:spcBef>
              <a:buClrTx/>
              <a:buSzTx/>
              <a:buFontTx/>
              <a:buNone/>
              <a:defRPr sz="1600">
                <a:solidFill>
                  <a:srgbClr val="ECECF1"/>
                </a:solidFill>
                <a:uFill>
                  <a:solidFill>
                    <a:srgbClr val="000000"/>
                  </a:solidFill>
                </a:uFill>
                <a:latin typeface="Helvetica"/>
                <a:ea typeface="Helvetica"/>
                <a:cs typeface="Helvetica"/>
                <a:sym typeface="Helvetica"/>
              </a:defRPr>
            </a:pPr>
            <a:endParaRPr dirty="0"/>
          </a:p>
          <a:p>
            <a:pPr marL="228600" indent="-228600" algn="ctr">
              <a:buClrTx/>
              <a:buSzTx/>
              <a:buFontTx/>
              <a:buNone/>
              <a:defRPr sz="2400" b="1" u="sng"/>
            </a:pPr>
            <a:r>
              <a:rPr sz="5600" dirty="0"/>
              <a:t>Identify gaps in the security policy</a:t>
            </a:r>
          </a:p>
          <a:p>
            <a:pPr marL="615950" indent="-476250">
              <a:buClr>
                <a:srgbClr val="D1D5DB"/>
              </a:buClr>
              <a:buSzPct val="100000"/>
              <a:buFont typeface="Helvetica"/>
              <a:defRPr sz="2400"/>
            </a:pPr>
            <a:r>
              <a:rPr lang="en-US" sz="5600" dirty="0"/>
              <a:t>The text does not explicitly mention the following aspects of a comprehensive security policy:</a:t>
            </a:r>
          </a:p>
          <a:p>
            <a:pPr marL="615950" indent="-476250">
              <a:buClr>
                <a:srgbClr val="D1D5DB"/>
              </a:buClr>
              <a:buSzPct val="100000"/>
              <a:buFont typeface="Helvetica"/>
              <a:defRPr sz="2400"/>
            </a:pPr>
            <a:r>
              <a:rPr lang="en-US" sz="5600" dirty="0"/>
              <a:t>1. </a:t>
            </a:r>
            <a:r>
              <a:rPr lang="en-US" sz="5600" b="1" dirty="0"/>
              <a:t>Incident Response Plan: </a:t>
            </a:r>
            <a:r>
              <a:rPr lang="en-US" sz="5600" dirty="0"/>
              <a:t>There is a lack of mention regarding how the organization will detect, respond to, and recover from security incidents.</a:t>
            </a:r>
          </a:p>
          <a:p>
            <a:pPr marL="615950" indent="-476250">
              <a:buClr>
                <a:srgbClr val="D1D5DB"/>
              </a:buClr>
              <a:buSzPct val="100000"/>
              <a:buFont typeface="Helvetica"/>
              <a:defRPr sz="2400"/>
            </a:pPr>
            <a:r>
              <a:rPr lang="en-US" sz="5600" dirty="0"/>
              <a:t>2. </a:t>
            </a:r>
            <a:r>
              <a:rPr lang="en-US" sz="5600" b="1" dirty="0"/>
              <a:t>User Awareness Training: </a:t>
            </a:r>
            <a:r>
              <a:rPr lang="en-US" sz="5600" dirty="0"/>
              <a:t>Educating users about security best practices is crucial. This policy gap could leave users unaware of their role in maintaining security.</a:t>
            </a:r>
          </a:p>
          <a:p>
            <a:pPr marL="615950" indent="-476250">
              <a:buClr>
                <a:srgbClr val="D1D5DB"/>
              </a:buClr>
              <a:buSzPct val="100000"/>
              <a:buFont typeface="Helvetica"/>
              <a:defRPr sz="2400"/>
            </a:pPr>
            <a:r>
              <a:rPr lang="en-US" sz="5600" dirty="0"/>
              <a:t>3. </a:t>
            </a:r>
            <a:r>
              <a:rPr lang="en-US" sz="5600" b="1" dirty="0"/>
              <a:t>Data Encryption: </a:t>
            </a:r>
            <a:r>
              <a:rPr lang="en-US" sz="5600" dirty="0"/>
              <a:t>The policy does not specify encryption protocols for sensitive data at rest and in transit, leaving a gap in protecting data confidentiality.</a:t>
            </a:r>
          </a:p>
          <a:p>
            <a:pPr marL="615950" indent="-476250">
              <a:buClr>
                <a:srgbClr val="D1D5DB"/>
              </a:buClr>
              <a:buSzPct val="100000"/>
              <a:buFont typeface="Helvetica"/>
              <a:defRPr sz="2400"/>
            </a:pPr>
            <a:r>
              <a:rPr lang="en-US" sz="5600" dirty="0"/>
              <a:t>4. </a:t>
            </a:r>
            <a:r>
              <a:rPr lang="en-US" sz="5600" b="1" dirty="0"/>
              <a:t>Access Control: </a:t>
            </a:r>
            <a:r>
              <a:rPr lang="en-US" sz="5600" dirty="0"/>
              <a:t>Details about user access management, least privilege principles, and role-based access control are missing, which are critical for ensuring data integrity and preventing unauthorized access.</a:t>
            </a:r>
          </a:p>
          <a:p>
            <a:pPr marL="615950" indent="-476250">
              <a:buClr>
                <a:srgbClr val="D1D5DB"/>
              </a:buClr>
              <a:buSzPct val="100000"/>
              <a:buFont typeface="Helvetica"/>
              <a:defRPr sz="2400"/>
            </a:pPr>
            <a:r>
              <a:rPr lang="en-US" sz="5600" b="1" dirty="0"/>
              <a:t>5. Business Continuity and Disaster Recovery: </a:t>
            </a:r>
            <a:r>
              <a:rPr lang="en-US" sz="5600" dirty="0"/>
              <a:t>The policy lacks information on continuity planning and recovery protocols in the event of a security breach or disaster, which is essential for minimizing downtime and data loss.</a:t>
            </a:r>
          </a:p>
          <a:p>
            <a:pPr marL="615950" indent="-476250">
              <a:buClr>
                <a:srgbClr val="D1D5DB"/>
              </a:buClr>
              <a:buSzPct val="100000"/>
              <a:buFont typeface="Helvetica"/>
              <a:defRPr sz="2400"/>
            </a:pPr>
            <a:r>
              <a:rPr lang="en-US" sz="5600" b="1" dirty="0"/>
              <a:t>6. Compliance Requirements: </a:t>
            </a:r>
            <a:r>
              <a:rPr lang="en-US" sz="5600" dirty="0"/>
              <a:t>It's essential to specify how the security policy aligns with relevant compliance standards (e.g., GDPR, PCI DSS) to ensure legal adherence and data protection.</a:t>
            </a:r>
          </a:p>
          <a:p>
            <a:pPr marL="615950" indent="-476250">
              <a:buClr>
                <a:srgbClr val="D1D5DB"/>
              </a:buClr>
              <a:buSzPct val="100000"/>
              <a:buFont typeface="Helvetica"/>
              <a:defRPr sz="2400"/>
            </a:pPr>
            <a:r>
              <a:rPr lang="en-US" sz="5600" b="1" dirty="0"/>
              <a:t>7. Vendor Security: </a:t>
            </a:r>
            <a:r>
              <a:rPr lang="en-US" sz="5600" dirty="0"/>
              <a:t>If third-party vendors are involved, the policy should address how their security measures are assessed and monitored to ensure the overall security of the systems and data they interact with.</a:t>
            </a:r>
          </a:p>
          <a:p>
            <a:pPr marL="615950" indent="-476250">
              <a:buClr>
                <a:srgbClr val="D1D5DB"/>
              </a:buClr>
              <a:buSzPct val="100000"/>
              <a:buFont typeface="Helvetica"/>
              <a:defRPr sz="2400"/>
            </a:pPr>
            <a:r>
              <a:rPr lang="en-US" sz="5600" dirty="0"/>
              <a:t>Including these aspects in the security policy would enhance the overall security posture and resilience of the organization.</a:t>
            </a:r>
            <a:endParaRPr sz="5600" dirty="0"/>
          </a:p>
        </p:txBody>
      </p:sp>
      <p:pic>
        <p:nvPicPr>
          <p:cNvPr id="239" name="Google Shape;225;p12" descr="Google Shape;225;p12"/>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1142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230;p13"/>
          <p:cNvSpPr txBox="1">
            <a:spLocks noGrp="1"/>
          </p:cNvSpPr>
          <p:nvPr>
            <p:ph type="title"/>
          </p:nvPr>
        </p:nvSpPr>
        <p:spPr>
          <a:xfrm>
            <a:off x="2895600" y="764373"/>
            <a:ext cx="8610600" cy="1293028"/>
          </a:xfrm>
          <a:prstGeom prst="rect">
            <a:avLst/>
          </a:prstGeom>
        </p:spPr>
        <p:txBody>
          <a:bodyPr/>
          <a:lstStyle/>
          <a:p>
            <a:r>
              <a:t>CONCLUSIONS</a:t>
            </a:r>
          </a:p>
        </p:txBody>
      </p:sp>
      <p:sp>
        <p:nvSpPr>
          <p:cNvPr id="242" name="Google Shape;231;p13"/>
          <p:cNvSpPr txBox="1">
            <a:spLocks noGrp="1"/>
          </p:cNvSpPr>
          <p:nvPr>
            <p:ph type="body" idx="1"/>
          </p:nvPr>
        </p:nvSpPr>
        <p:spPr>
          <a:prstGeom prst="rect">
            <a:avLst/>
          </a:prstGeom>
        </p:spPr>
        <p:txBody>
          <a:bodyPr/>
          <a:lstStyle/>
          <a:p>
            <a:pPr marL="157734" indent="-157734" defTabSz="630936">
              <a:spcBef>
                <a:spcPts val="600"/>
              </a:spcBef>
              <a:buClrTx/>
              <a:buSzTx/>
              <a:buFontTx/>
              <a:buNone/>
              <a:defRPr sz="1656"/>
            </a:pPr>
            <a:r>
              <a:rPr lang="en-US" dirty="0"/>
              <a:t>Establishing a strong foundation for robust security involves implementing proactive measures to prevent future problems. This foundation typically includes thorough risk assessments, vigilant monitoring, regular security audits, continuous security training for personnel, timely patch management, adherence to security best practices and industry standards (such as OWASP guidelines), encryption of sensitive data, access control measures, incident response planning, user awareness training, compliance with regulations, and ensuring business continuity and disaster recovery plans are in place. These elements collectively contribute to building a resilient cybersecurity framework that can effectively mitigate risks and safeguard against potential threats in the digital landscape.</a:t>
            </a:r>
            <a:endParaRPr dirty="0"/>
          </a:p>
        </p:txBody>
      </p:sp>
      <p:pic>
        <p:nvPicPr>
          <p:cNvPr id="243" name="Google Shape;232;p13" descr="Google Shape;232;p13"/>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8465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Google Shape;237;p14"/>
          <p:cNvSpPr txBox="1">
            <a:spLocks noGrp="1"/>
          </p:cNvSpPr>
          <p:nvPr>
            <p:ph type="title"/>
          </p:nvPr>
        </p:nvSpPr>
        <p:spPr>
          <a:xfrm>
            <a:off x="2895600" y="764373"/>
            <a:ext cx="8610600" cy="1293028"/>
          </a:xfrm>
          <a:prstGeom prst="rect">
            <a:avLst/>
          </a:prstGeom>
        </p:spPr>
        <p:txBody>
          <a:bodyPr/>
          <a:lstStyle/>
          <a:p>
            <a:r>
              <a:t>REFERENCES</a:t>
            </a:r>
          </a:p>
        </p:txBody>
      </p:sp>
      <p:sp>
        <p:nvSpPr>
          <p:cNvPr id="246" name="Google Shape;238;p14"/>
          <p:cNvSpPr txBox="1">
            <a:spLocks noGrp="1"/>
          </p:cNvSpPr>
          <p:nvPr>
            <p:ph type="body" idx="1"/>
          </p:nvPr>
        </p:nvSpPr>
        <p:spPr>
          <a:prstGeom prst="rect">
            <a:avLst/>
          </a:prstGeom>
        </p:spPr>
        <p:txBody>
          <a:bodyPr>
            <a:normAutofit/>
          </a:bodyPr>
          <a:lstStyle/>
          <a:p>
            <a:pPr marL="111759" indent="0" defTabSz="731520">
              <a:spcBef>
                <a:spcPts val="800"/>
              </a:spcBef>
              <a:buClr>
                <a:srgbClr val="D1D5DB"/>
              </a:buClr>
              <a:buSzPct val="100000"/>
              <a:buNone/>
              <a:defRPr sz="1920"/>
            </a:pPr>
            <a:r>
              <a:rPr lang="en-US" dirty="0"/>
              <a:t>What is Defense In Depth?. (2024). Fortinet</a:t>
            </a:r>
          </a:p>
          <a:p>
            <a:pPr marL="111759" indent="0" defTabSz="731520">
              <a:spcBef>
                <a:spcPts val="800"/>
              </a:spcBef>
              <a:buClr>
                <a:srgbClr val="D1D5DB"/>
              </a:buClr>
              <a:buSzPct val="100000"/>
              <a:buNone/>
              <a:defRPr sz="1920"/>
            </a:pPr>
            <a:r>
              <a:rPr lang="en-US" dirty="0">
                <a:hlinkClick r:id="rId2"/>
              </a:rPr>
              <a:t>https://www.fortinet.com/resources/cyberglossary/defense-in-depth</a:t>
            </a:r>
            <a:endParaRPr lang="en-US" dirty="0"/>
          </a:p>
          <a:p>
            <a:pPr marL="111759" indent="0" defTabSz="731520">
              <a:spcBef>
                <a:spcPts val="800"/>
              </a:spcBef>
              <a:buClr>
                <a:srgbClr val="D1D5DB"/>
              </a:buClr>
              <a:buSzPct val="100000"/>
              <a:buNone/>
              <a:defRPr sz="1920"/>
            </a:pPr>
            <a:endParaRPr lang="en-US" dirty="0"/>
          </a:p>
          <a:p>
            <a:pPr marL="111759" indent="0" defTabSz="731520">
              <a:spcBef>
                <a:spcPts val="800"/>
              </a:spcBef>
              <a:buClr>
                <a:srgbClr val="D1D5DB"/>
              </a:buClr>
              <a:buSzPct val="100000"/>
              <a:buNone/>
              <a:defRPr sz="1920"/>
            </a:pPr>
            <a:r>
              <a:rPr lang="en-US" dirty="0"/>
              <a:t>Election Security Spotlight – Defense in Depth (</a:t>
            </a:r>
            <a:r>
              <a:rPr lang="en-US" dirty="0" err="1"/>
              <a:t>DiD</a:t>
            </a:r>
            <a:r>
              <a:rPr lang="en-US" dirty="0"/>
              <a:t>). Center for Internet Security</a:t>
            </a:r>
          </a:p>
          <a:p>
            <a:pPr marL="111759" indent="0" defTabSz="731520">
              <a:spcBef>
                <a:spcPts val="800"/>
              </a:spcBef>
              <a:buClr>
                <a:srgbClr val="D1D5DB"/>
              </a:buClr>
              <a:buSzPct val="100000"/>
              <a:buNone/>
              <a:defRPr sz="1920"/>
            </a:pPr>
            <a:r>
              <a:rPr lang="en-US" dirty="0">
                <a:hlinkClick r:id="rId3"/>
              </a:rPr>
              <a:t>https://www.cisecurity.org/insights/spotlight/cybersecurity-spotlight-defense-in-depth-did</a:t>
            </a:r>
            <a:endParaRPr lang="en-US" dirty="0"/>
          </a:p>
          <a:p>
            <a:pPr marL="111759" indent="0" defTabSz="731520">
              <a:spcBef>
                <a:spcPts val="800"/>
              </a:spcBef>
              <a:buClr>
                <a:srgbClr val="D1D5DB"/>
              </a:buClr>
              <a:buSzPct val="100000"/>
              <a:buNone/>
              <a:defRPr sz="1920"/>
            </a:pPr>
            <a:endParaRPr lang="en-US"/>
          </a:p>
          <a:p>
            <a:pPr marL="111759" indent="0" defTabSz="731520">
              <a:spcBef>
                <a:spcPts val="800"/>
              </a:spcBef>
              <a:buClr>
                <a:srgbClr val="D1D5DB"/>
              </a:buClr>
              <a:buSzPct val="100000"/>
              <a:buNone/>
              <a:defRPr sz="1920"/>
            </a:pPr>
            <a:endParaRPr lang="en-US" dirty="0"/>
          </a:p>
        </p:txBody>
      </p:sp>
      <p:pic>
        <p:nvPicPr>
          <p:cNvPr id="247" name="Google Shape;239;p14" descr="Google Shape;239;p14"/>
          <p:cNvPicPr>
            <a:picLocks noChangeAspect="1"/>
          </p:cNvPicPr>
          <p:nvPr/>
        </p:nvPicPr>
        <p:blipFill>
          <a:blip r:embed="rId4"/>
          <a:stretch>
            <a:fillRect/>
          </a:stretch>
        </p:blipFill>
        <p:spPr>
          <a:xfrm>
            <a:off x="11084073" y="5440526"/>
            <a:ext cx="886602" cy="1149226"/>
          </a:xfrm>
          <a:prstGeom prst="rect">
            <a:avLst/>
          </a:prstGeom>
          <a:ln w="12700">
            <a:miter lim="400000"/>
          </a:ln>
        </p:spPr>
      </p:pic>
    </p:spTree>
  </p:cSld>
  <p:clrMapOvr>
    <a:masterClrMapping/>
  </p:clrMapOvr>
  <p:transition spd="med" advTm="768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151;p3"/>
          <p:cNvSpPr txBox="1">
            <a:spLocks noGrp="1"/>
          </p:cNvSpPr>
          <p:nvPr>
            <p:ph type="title"/>
          </p:nvPr>
        </p:nvSpPr>
        <p:spPr>
          <a:xfrm>
            <a:off x="3235210" y="519098"/>
            <a:ext cx="8610601" cy="1293029"/>
          </a:xfrm>
          <a:prstGeom prst="rect">
            <a:avLst/>
          </a:prstGeom>
        </p:spPr>
        <p:txBody>
          <a:bodyPr/>
          <a:lstStyle/>
          <a:p>
            <a:r>
              <a:rPr dirty="0"/>
              <a:t>OVERVIEW: DEFENSE IN DEPTH</a:t>
            </a:r>
          </a:p>
        </p:txBody>
      </p:sp>
      <p:sp>
        <p:nvSpPr>
          <p:cNvPr id="200" name="Google Shape;152;p3"/>
          <p:cNvSpPr txBox="1">
            <a:spLocks noGrp="1"/>
          </p:cNvSpPr>
          <p:nvPr>
            <p:ph type="body" sz="half" idx="1"/>
          </p:nvPr>
        </p:nvSpPr>
        <p:spPr>
          <a:xfrm>
            <a:off x="186186" y="1574325"/>
            <a:ext cx="11819628" cy="904180"/>
          </a:xfrm>
          <a:prstGeom prst="rect">
            <a:avLst/>
          </a:prstGeom>
        </p:spPr>
        <p:txBody>
          <a:bodyPr/>
          <a:lstStyle>
            <a:lvl1pPr marL="0" indent="507491" algn="ctr" defTabSz="676655">
              <a:spcBef>
                <a:spcPts val="0"/>
              </a:spcBef>
              <a:buSzTx/>
              <a:buNone/>
              <a:defRPr sz="1628"/>
            </a:lvl1pPr>
          </a:lstStyle>
          <a:p>
            <a:r>
              <a:rPr lang="en-US" dirty="0"/>
              <a:t>Our security policy was developed in response to the rising sophistication of cyber threats. It focuses on safeguarding our valuable information and assets through a multi-layered defense strategy. Our commitment is to establish a comprehensive shield that addresses major concerns, ensuring the security of our systems and data.</a:t>
            </a:r>
            <a:endParaRPr dirty="0"/>
          </a:p>
        </p:txBody>
      </p:sp>
      <p:pic>
        <p:nvPicPr>
          <p:cNvPr id="201" name="Google Shape;153;p3" descr="Google Shape;153;p3"/>
          <p:cNvPicPr>
            <a:picLocks noChangeAspect="1"/>
          </p:cNvPicPr>
          <p:nvPr/>
        </p:nvPicPr>
        <p:blipFill>
          <a:blip r:embed="rId2"/>
          <a:stretch>
            <a:fillRect/>
          </a:stretch>
        </p:blipFill>
        <p:spPr>
          <a:xfrm>
            <a:off x="2602510" y="2478505"/>
            <a:ext cx="6986980" cy="4111247"/>
          </a:xfrm>
          <a:prstGeom prst="rect">
            <a:avLst/>
          </a:prstGeom>
          <a:ln w="12700">
            <a:miter lim="400000"/>
          </a:ln>
        </p:spPr>
      </p:pic>
      <p:pic>
        <p:nvPicPr>
          <p:cNvPr id="202" name="Google Shape;154;p3" descr="Google Shape;154;p3"/>
          <p:cNvPicPr>
            <a:picLocks noChangeAspect="1"/>
          </p:cNvPicPr>
          <p:nvPr/>
        </p:nvPicPr>
        <p:blipFill>
          <a:blip r:embed="rId3"/>
          <a:stretch>
            <a:fillRect/>
          </a:stretch>
        </p:blipFill>
        <p:spPr>
          <a:xfrm>
            <a:off x="11084073" y="5440526"/>
            <a:ext cx="886602" cy="1149226"/>
          </a:xfrm>
          <a:prstGeom prst="rect">
            <a:avLst/>
          </a:prstGeom>
          <a:ln w="12700">
            <a:miter lim="400000"/>
          </a:ln>
        </p:spPr>
      </p:pic>
    </p:spTree>
  </p:cSld>
  <p:clrMapOvr>
    <a:masterClrMapping/>
  </p:clrMapOvr>
  <p:transition spd="med" advTm="2343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oogle Shape;159;p4"/>
          <p:cNvSpPr txBox="1">
            <a:spLocks noGrp="1"/>
          </p:cNvSpPr>
          <p:nvPr>
            <p:ph type="title"/>
          </p:nvPr>
        </p:nvSpPr>
        <p:spPr>
          <a:xfrm>
            <a:off x="2895600" y="764373"/>
            <a:ext cx="8610600" cy="1293028"/>
          </a:xfrm>
          <a:prstGeom prst="rect">
            <a:avLst/>
          </a:prstGeom>
        </p:spPr>
        <p:txBody>
          <a:bodyPr/>
          <a:lstStyle/>
          <a:p>
            <a:r>
              <a:t>THREATS MATRIX</a:t>
            </a:r>
          </a:p>
        </p:txBody>
      </p:sp>
      <p:sp>
        <p:nvSpPr>
          <p:cNvPr id="205" name="Google Shape;160;p4"/>
          <p:cNvSpPr txBox="1">
            <a:spLocks noGrp="1"/>
          </p:cNvSpPr>
          <p:nvPr>
            <p:ph type="body" sz="quarter" idx="1"/>
          </p:nvPr>
        </p:nvSpPr>
        <p:spPr>
          <a:xfrm>
            <a:off x="685800" y="2194549"/>
            <a:ext cx="2486100" cy="4024202"/>
          </a:xfrm>
          <a:prstGeom prst="rect">
            <a:avLst/>
          </a:prstGeom>
        </p:spPr>
        <p:txBody>
          <a:bodyPr/>
          <a:lstStyle>
            <a:lvl1pPr marL="0" indent="228600">
              <a:lnSpc>
                <a:spcPct val="107916"/>
              </a:lnSpc>
              <a:spcBef>
                <a:spcPts val="0"/>
              </a:spcBef>
              <a:buSzTx/>
              <a:buNone/>
              <a:defRPr sz="2000"/>
            </a:lvl1pPr>
          </a:lstStyle>
          <a:p>
            <a:r>
              <a:t>[Populate the Threats Matrix table and provide explanations to summarize of all of your security risks.]</a:t>
            </a:r>
          </a:p>
        </p:txBody>
      </p:sp>
      <p:graphicFrame>
        <p:nvGraphicFramePr>
          <p:cNvPr id="206" name="Google Shape;161;p4"/>
          <p:cNvGraphicFramePr/>
          <p:nvPr>
            <p:extLst>
              <p:ext uri="{D42A27DB-BD31-4B8C-83A1-F6EECF244321}">
                <p14:modId xmlns:p14="http://schemas.microsoft.com/office/powerpoint/2010/main" val="3488877802"/>
              </p:ext>
            </p:extLst>
          </p:nvPr>
        </p:nvGraphicFramePr>
        <p:xfrm>
          <a:off x="3171899" y="2561050"/>
          <a:ext cx="7835225" cy="3538650"/>
        </p:xfrm>
        <a:graphic>
          <a:graphicData uri="http://schemas.openxmlformats.org/drawingml/2006/table">
            <a:tbl>
              <a:tblPr firstRow="1" firstCol="1">
                <a:tableStyleId>{4C3C2611-4C71-4FC5-86AE-919BDF0F9419}</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algn="ctr">
                        <a:defRPr sz="3600">
                          <a:solidFill>
                            <a:srgbClr val="FFD966"/>
                          </a:solidFill>
                          <a:sym typeface="Arial"/>
                        </a:defRPr>
                      </a:pPr>
                      <a:r>
                        <a:rPr dirty="0"/>
                        <a:t>Likely</a:t>
                      </a:r>
                    </a:p>
                    <a:p>
                      <a:pPr lvl="2" algn="l">
                        <a:defRPr sz="1400">
                          <a:sym typeface="Arial"/>
                        </a:defRPr>
                      </a:pPr>
                      <a:r>
                        <a:rPr sz="1100" dirty="0">
                          <a:latin typeface="+mn-lt"/>
                          <a:ea typeface="+mn-ea"/>
                          <a:cs typeface="+mn-cs"/>
                          <a:sym typeface="Calibri"/>
                        </a:rPr>
                        <a:t>STD-001-DTP </a:t>
                      </a:r>
                    </a:p>
                    <a:p>
                      <a:pPr lvl="2" algn="l">
                        <a:defRPr sz="1400">
                          <a:sym typeface="Arial"/>
                        </a:defRPr>
                      </a:pPr>
                      <a:r>
                        <a:rPr sz="1100" dirty="0">
                          <a:latin typeface="+mn-lt"/>
                          <a:ea typeface="+mn-ea"/>
                          <a:cs typeface="+mn-cs"/>
                          <a:sym typeface="Calibri"/>
                        </a:rPr>
                        <a:t>STD-002-DVL</a:t>
                      </a:r>
                    </a:p>
                    <a:p>
                      <a:pPr lvl="2" algn="l">
                        <a:defRPr sz="1400">
                          <a:sym typeface="Arial"/>
                        </a:defRPr>
                      </a:pPr>
                      <a:r>
                        <a:rPr sz="1100" dirty="0"/>
                        <a:t>STD-003-SCR</a:t>
                      </a:r>
                    </a:p>
                    <a:p>
                      <a:pPr lvl="2" algn="l">
                        <a:defRPr sz="1400">
                          <a:sym typeface="Arial"/>
                        </a:defRPr>
                      </a:pPr>
                      <a:r>
                        <a:rPr sz="1100" dirty="0"/>
                        <a:t>STD-004-SQL</a:t>
                      </a:r>
                    </a:p>
                    <a:p>
                      <a:pPr lvl="2" algn="l">
                        <a:defRPr sz="1400">
                          <a:sym typeface="Arial"/>
                        </a:defRPr>
                      </a:pPr>
                      <a:r>
                        <a:rPr sz="1100" dirty="0"/>
                        <a:t>STD-005-MEM</a:t>
                      </a:r>
                    </a:p>
                    <a:p>
                      <a:pPr lvl="2" algn="l">
                        <a:defRPr sz="1400">
                          <a:sym typeface="Arial"/>
                        </a:defRPr>
                      </a:pPr>
                      <a:r>
                        <a:rPr sz="1100" dirty="0"/>
                        <a:t>STD-010-EHL</a:t>
                      </a:r>
                    </a:p>
                  </a:txBody>
                  <a:tcPr marL="91425" marR="91425" marT="91425" marB="91425"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sz="3600">
                          <a:solidFill>
                            <a:srgbClr val="FFD966"/>
                          </a:solidFill>
                          <a:sym typeface="Arial"/>
                        </a:defRPr>
                      </a:pPr>
                      <a:r>
                        <a:rPr dirty="0"/>
                        <a:t>Priority</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STD-001-DTP - HIGH</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STD-002-DVL- MEDIUM</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STD-003-SCR - HIGH </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STD-004-SQL - HIGH</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STD-005-MEM - HIGH</a:t>
                      </a:r>
                    </a:p>
                    <a:p>
                      <a:pPr marL="457200" algn="l" defTabSz="457200">
                        <a:defRPr sz="1100">
                          <a:solidFill>
                            <a:srgbClr val="FFFFFF"/>
                          </a:solidFill>
                          <a:uFill>
                            <a:solidFill>
                              <a:srgbClr val="000000"/>
                            </a:solidFill>
                          </a:uFill>
                          <a:latin typeface="+mn-lt"/>
                          <a:ea typeface="+mn-ea"/>
                          <a:cs typeface="+mn-cs"/>
                          <a:sym typeface="Calibri"/>
                        </a:defRPr>
                      </a:pPr>
                      <a:r>
                        <a:rPr dirty="0">
                          <a:solidFill>
                            <a:schemeClr val="bg1"/>
                          </a:solidFill>
                        </a:rPr>
                        <a:t>STD-010-EHL - HIGH</a:t>
                      </a:r>
                    </a:p>
                  </a:txBody>
                  <a:tcPr marL="91425" marR="91425" marT="91425" marB="91425"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10000"/>
                  </a:ext>
                </a:extLst>
              </a:tr>
              <a:tr h="1769325">
                <a:tc>
                  <a:txBody>
                    <a:bodyPr/>
                    <a:lstStyle/>
                    <a:p>
                      <a:pPr algn="ctr">
                        <a:defRPr sz="3600">
                          <a:solidFill>
                            <a:srgbClr val="FFD966"/>
                          </a:solidFill>
                          <a:sym typeface="Arial"/>
                        </a:defRPr>
                      </a:pPr>
                      <a:r>
                        <a:rPr dirty="0"/>
                        <a:t>Low priority</a:t>
                      </a:r>
                    </a:p>
                    <a:p>
                      <a:pPr algn="l">
                        <a:defRPr sz="1400">
                          <a:sym typeface="Arial"/>
                        </a:defRPr>
                      </a:pPr>
                      <a:r>
                        <a:rPr sz="1100" dirty="0">
                          <a:solidFill>
                            <a:schemeClr val="bg1"/>
                          </a:solidFill>
                        </a:rPr>
                        <a:t>STD-005-MEM - LOW</a:t>
                      </a:r>
                    </a:p>
                    <a:p>
                      <a:pPr algn="l">
                        <a:defRPr sz="1400">
                          <a:sym typeface="Arial"/>
                        </a:defRPr>
                      </a:pPr>
                      <a:r>
                        <a:rPr sz="1100" dirty="0">
                          <a:solidFill>
                            <a:schemeClr val="bg1"/>
                          </a:solidFill>
                        </a:rPr>
                        <a:t>STD-008-IVL - LOW</a:t>
                      </a:r>
                    </a:p>
                    <a:p>
                      <a:pPr algn="l">
                        <a:defRPr sz="1400">
                          <a:sym typeface="Arial"/>
                        </a:defRPr>
                      </a:pPr>
                      <a:r>
                        <a:rPr sz="1100" dirty="0">
                          <a:solidFill>
                            <a:schemeClr val="bg1"/>
                          </a:solidFill>
                        </a:rPr>
                        <a:t>STD-009-RNG</a:t>
                      </a:r>
                      <a:endParaRPr lang="en-US" sz="1100" dirty="0">
                        <a:solidFill>
                          <a:schemeClr val="bg1"/>
                        </a:solidFill>
                      </a:endParaRPr>
                    </a:p>
                    <a:p>
                      <a:pPr algn="l">
                        <a:defRPr sz="1400">
                          <a:sym typeface="Arial"/>
                        </a:defRPr>
                      </a:pPr>
                      <a:r>
                        <a:rPr sz="1100" dirty="0">
                          <a:solidFill>
                            <a:schemeClr val="bg1"/>
                          </a:solidFill>
                        </a:rPr>
                        <a:t>STD-002-DVL- MEDIUM</a:t>
                      </a:r>
                    </a:p>
                  </a:txBody>
                  <a:tcPr marL="91425" marR="91425" marT="91425" marB="91425"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sz="3600">
                          <a:solidFill>
                            <a:srgbClr val="FFD966"/>
                          </a:solidFill>
                          <a:sym typeface="Arial"/>
                        </a:defRPr>
                      </a:pPr>
                      <a:r>
                        <a:rPr dirty="0"/>
                        <a:t>Unlikely</a:t>
                      </a:r>
                    </a:p>
                    <a:p>
                      <a:pPr algn="l">
                        <a:defRPr sz="3600">
                          <a:sym typeface="Arial"/>
                        </a:defRPr>
                      </a:pPr>
                      <a:r>
                        <a:rPr sz="1100" dirty="0">
                          <a:solidFill>
                            <a:schemeClr val="bg1"/>
                          </a:solidFill>
                        </a:rPr>
                        <a:t>STD-005-MEM </a:t>
                      </a:r>
                    </a:p>
                    <a:p>
                      <a:pPr algn="l">
                        <a:defRPr sz="3600">
                          <a:sym typeface="Arial"/>
                        </a:defRPr>
                      </a:pPr>
                      <a:r>
                        <a:rPr sz="1100" dirty="0">
                          <a:solidFill>
                            <a:schemeClr val="bg1"/>
                          </a:solidFill>
                        </a:rPr>
                        <a:t>STD-008-IVL</a:t>
                      </a:r>
                    </a:p>
                    <a:p>
                      <a:pPr algn="l">
                        <a:defRPr sz="3600">
                          <a:sym typeface="Arial"/>
                        </a:defRPr>
                      </a:pPr>
                      <a:r>
                        <a:rPr sz="1100" dirty="0">
                          <a:solidFill>
                            <a:schemeClr val="bg1"/>
                          </a:solidFill>
                        </a:rPr>
                        <a:t>STD-009-RNGSTD-002-DVL</a:t>
                      </a:r>
                    </a:p>
                  </a:txBody>
                  <a:tcPr marL="91425" marR="91425" marT="91425" marB="91425"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10001"/>
                  </a:ext>
                </a:extLst>
              </a:tr>
            </a:tbl>
          </a:graphicData>
        </a:graphic>
      </p:graphicFrame>
      <p:pic>
        <p:nvPicPr>
          <p:cNvPr id="207" name="Google Shape;162;p4" descr="Google Shape;162;p4"/>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1737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Google Shape;167;p5"/>
          <p:cNvSpPr txBox="1">
            <a:spLocks noGrp="1"/>
          </p:cNvSpPr>
          <p:nvPr>
            <p:ph type="title"/>
          </p:nvPr>
        </p:nvSpPr>
        <p:spPr>
          <a:xfrm>
            <a:off x="1433387" y="726638"/>
            <a:ext cx="8610601" cy="1293029"/>
          </a:xfrm>
          <a:prstGeom prst="rect">
            <a:avLst/>
          </a:prstGeom>
        </p:spPr>
        <p:txBody>
          <a:bodyPr/>
          <a:lstStyle/>
          <a:p>
            <a:r>
              <a:t>10 PRINCIPLES</a:t>
            </a:r>
          </a:p>
        </p:txBody>
      </p:sp>
      <p:sp>
        <p:nvSpPr>
          <p:cNvPr id="210" name="Google Shape;168;p5"/>
          <p:cNvSpPr txBox="1">
            <a:spLocks noGrp="1"/>
          </p:cNvSpPr>
          <p:nvPr>
            <p:ph type="body" idx="1"/>
          </p:nvPr>
        </p:nvSpPr>
        <p:spPr>
          <a:prstGeom prst="rect">
            <a:avLst/>
          </a:prstGeom>
        </p:spPr>
        <p:txBody>
          <a:bodyPr/>
          <a:lstStyle/>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Data Type - </a:t>
            </a:r>
            <a:r>
              <a:t>STD-001-DTP</a:t>
            </a:r>
          </a:p>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Data Value	- </a:t>
            </a:r>
            <a:r>
              <a:t>STD-002-DVL</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String Correctness - </a:t>
            </a:r>
            <a:r>
              <a:t>STD-003-SCR</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SQL Injection - </a:t>
            </a:r>
            <a:r>
              <a:t>STD-004-SQL</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Memory Protection	 - </a:t>
            </a:r>
            <a:r>
              <a:t>STD-005-MEM</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Assertions	- </a:t>
            </a:r>
            <a:r>
              <a:t>STD-006-AST</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Exceptions	- </a:t>
            </a:r>
            <a:r>
              <a:t>STD-007-EXC</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INPUT - </a:t>
            </a:r>
            <a:r>
              <a:t>STD-008-IVL</a:t>
            </a:r>
          </a:p>
          <a:p>
            <a:pPr marL="657726" indent="-200526" defTabSz="457200">
              <a:lnSpc>
                <a:spcPct val="100000"/>
              </a:lnSpc>
              <a:spcBef>
                <a:spcPts val="0"/>
              </a:spcBef>
              <a:buClrTx/>
              <a:buSzPct val="100000"/>
              <a:buFontTx/>
              <a:defRPr sz="2000">
                <a:uFill>
                  <a:solidFill>
                    <a:srgbClr val="000000"/>
                  </a:solidFill>
                </a:uFill>
                <a:latin typeface="+mn-lt"/>
                <a:ea typeface="+mn-ea"/>
                <a:cs typeface="+mn-cs"/>
                <a:sym typeface="Calibri"/>
              </a:defRPr>
            </a:pPr>
            <a:r>
              <a:rPr b="1"/>
              <a:t>Random Number - </a:t>
            </a:r>
            <a:r>
              <a:t>STD-009-RNG</a:t>
            </a:r>
          </a:p>
          <a:p>
            <a:pPr marL="577515" indent="-120315" defTabSz="457200">
              <a:lnSpc>
                <a:spcPct val="100000"/>
              </a:lnSpc>
              <a:spcBef>
                <a:spcPts val="0"/>
              </a:spcBef>
              <a:buClrTx/>
              <a:buSzPct val="100000"/>
              <a:buFontTx/>
              <a:defRPr sz="2000">
                <a:uFill>
                  <a:solidFill>
                    <a:srgbClr val="000000"/>
                  </a:solidFill>
                </a:uFill>
                <a:latin typeface="+mn-lt"/>
                <a:ea typeface="+mn-ea"/>
                <a:cs typeface="+mn-cs"/>
                <a:sym typeface="Calibri"/>
              </a:defRPr>
            </a:pPr>
            <a:r>
              <a:t> </a:t>
            </a:r>
            <a:r>
              <a:rPr b="1"/>
              <a:t>ERROR HANDLING - </a:t>
            </a:r>
            <a:r>
              <a:t>STD-010-EHL</a:t>
            </a:r>
          </a:p>
        </p:txBody>
      </p:sp>
      <p:pic>
        <p:nvPicPr>
          <p:cNvPr id="211" name="Google Shape;169;p5" descr="Google Shape;169;p5"/>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1429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oogle Shape;174;p6"/>
          <p:cNvSpPr txBox="1">
            <a:spLocks noGrp="1"/>
          </p:cNvSpPr>
          <p:nvPr>
            <p:ph type="title"/>
          </p:nvPr>
        </p:nvSpPr>
        <p:spPr>
          <a:xfrm>
            <a:off x="2895600" y="764373"/>
            <a:ext cx="8610600" cy="1293028"/>
          </a:xfrm>
          <a:prstGeom prst="rect">
            <a:avLst/>
          </a:prstGeom>
        </p:spPr>
        <p:txBody>
          <a:bodyPr/>
          <a:lstStyle/>
          <a:p>
            <a:r>
              <a:t>CODING STANDARDS</a:t>
            </a:r>
          </a:p>
        </p:txBody>
      </p:sp>
      <p:pic>
        <p:nvPicPr>
          <p:cNvPr id="214" name="Google Shape;176;p6" descr="Google Shape;176;p6"/>
          <p:cNvPicPr>
            <a:picLocks noChangeAspect="1"/>
          </p:cNvPicPr>
          <p:nvPr/>
        </p:nvPicPr>
        <p:blipFill>
          <a:blip r:embed="rId2"/>
          <a:stretch>
            <a:fillRect/>
          </a:stretch>
        </p:blipFill>
        <p:spPr>
          <a:xfrm>
            <a:off x="11084073" y="5440526"/>
            <a:ext cx="886602" cy="1149226"/>
          </a:xfrm>
          <a:prstGeom prst="rect">
            <a:avLst/>
          </a:prstGeom>
          <a:ln w="12700">
            <a:miter lim="400000"/>
          </a:ln>
        </p:spPr>
      </p:pic>
      <p:graphicFrame>
        <p:nvGraphicFramePr>
          <p:cNvPr id="215" name="Table 1"/>
          <p:cNvGraphicFramePr/>
          <p:nvPr/>
        </p:nvGraphicFramePr>
        <p:xfrm>
          <a:off x="1567440" y="1765721"/>
          <a:ext cx="7799584" cy="3942975"/>
        </p:xfrm>
        <a:graphic>
          <a:graphicData uri="http://schemas.openxmlformats.org/drawingml/2006/table">
            <a:tbl>
              <a:tblPr firstRow="1" firstCol="1">
                <a:tableStyleId>{4C3C2611-4C71-4FC5-86AE-919BDF0F9419}</a:tableStyleId>
              </a:tblPr>
              <a:tblGrid>
                <a:gridCol w="1302464">
                  <a:extLst>
                    <a:ext uri="{9D8B030D-6E8A-4147-A177-3AD203B41FA5}">
                      <a16:colId xmlns:a16="http://schemas.microsoft.com/office/drawing/2014/main" val="20000"/>
                    </a:ext>
                  </a:extLst>
                </a:gridCol>
                <a:gridCol w="1290652">
                  <a:extLst>
                    <a:ext uri="{9D8B030D-6E8A-4147-A177-3AD203B41FA5}">
                      <a16:colId xmlns:a16="http://schemas.microsoft.com/office/drawing/2014/main" val="20001"/>
                    </a:ext>
                  </a:extLst>
                </a:gridCol>
                <a:gridCol w="1301617">
                  <a:extLst>
                    <a:ext uri="{9D8B030D-6E8A-4147-A177-3AD203B41FA5}">
                      <a16:colId xmlns:a16="http://schemas.microsoft.com/office/drawing/2014/main" val="20002"/>
                    </a:ext>
                  </a:extLst>
                </a:gridCol>
                <a:gridCol w="1301617">
                  <a:extLst>
                    <a:ext uri="{9D8B030D-6E8A-4147-A177-3AD203B41FA5}">
                      <a16:colId xmlns:a16="http://schemas.microsoft.com/office/drawing/2014/main" val="20003"/>
                    </a:ext>
                  </a:extLst>
                </a:gridCol>
                <a:gridCol w="1301617">
                  <a:extLst>
                    <a:ext uri="{9D8B030D-6E8A-4147-A177-3AD203B41FA5}">
                      <a16:colId xmlns:a16="http://schemas.microsoft.com/office/drawing/2014/main" val="20004"/>
                    </a:ext>
                  </a:extLst>
                </a:gridCol>
                <a:gridCol w="1301617">
                  <a:extLst>
                    <a:ext uri="{9D8B030D-6E8A-4147-A177-3AD203B41FA5}">
                      <a16:colId xmlns:a16="http://schemas.microsoft.com/office/drawing/2014/main" val="20005"/>
                    </a:ext>
                  </a:extLst>
                </a:gridCol>
              </a:tblGrid>
              <a:tr h="362784">
                <a:tc>
                  <a:txBody>
                    <a:bodyPr/>
                    <a:lstStyle/>
                    <a:p>
                      <a:pPr marL="228600" indent="-228600" algn="ctr">
                        <a:lnSpc>
                          <a:spcPct val="90000"/>
                        </a:lnSpc>
                        <a:spcBef>
                          <a:spcPts val="1000"/>
                        </a:spcBef>
                        <a:defRPr sz="1800"/>
                      </a:pPr>
                      <a:r>
                        <a:rPr sz="2400" b="1">
                          <a:solidFill>
                            <a:srgbClr val="FFFFFF"/>
                          </a:solidFill>
                          <a:latin typeface="Century Gothic"/>
                          <a:ea typeface="Century Gothic"/>
                          <a:cs typeface="Century Gothic"/>
                        </a:rPr>
                        <a:t>RULE</a:t>
                      </a:r>
                    </a:p>
                  </a:txBody>
                  <a:tcPr marL="0" marR="0" marT="0" marB="0" horzOverflow="overflow"/>
                </a:tc>
                <a:tc>
                  <a:txBody>
                    <a:bodyPr/>
                    <a:lstStyle/>
                    <a:p>
                      <a:pPr marL="228600" indent="-228600" algn="ctr">
                        <a:lnSpc>
                          <a:spcPct val="90000"/>
                        </a:lnSpc>
                        <a:spcBef>
                          <a:spcPts val="1000"/>
                        </a:spcBef>
                        <a:defRPr sz="1800"/>
                      </a:pPr>
                      <a:r>
                        <a:rPr sz="2300" b="1">
                          <a:solidFill>
                            <a:srgbClr val="FFFFFF"/>
                          </a:solidFill>
                          <a:latin typeface="Century Gothic"/>
                          <a:ea typeface="Century Gothic"/>
                          <a:cs typeface="Century Gothic"/>
                        </a:rPr>
                        <a:t>SEVERITY</a:t>
                      </a:r>
                    </a:p>
                  </a:txBody>
                  <a:tcPr marL="0" marR="0" marT="0" marB="0" horzOverflow="overflow"/>
                </a:tc>
                <a:tc>
                  <a:txBody>
                    <a:bodyPr/>
                    <a:lstStyle/>
                    <a:p>
                      <a:pPr marL="228600" indent="-228600" algn="ctr">
                        <a:lnSpc>
                          <a:spcPct val="90000"/>
                        </a:lnSpc>
                        <a:spcBef>
                          <a:spcPts val="1000"/>
                        </a:spcBef>
                        <a:defRPr sz="1800"/>
                      </a:pPr>
                      <a:r>
                        <a:rPr sz="2000" b="1">
                          <a:solidFill>
                            <a:srgbClr val="FFFFFF"/>
                          </a:solidFill>
                          <a:latin typeface="Century Gothic"/>
                          <a:ea typeface="Century Gothic"/>
                          <a:cs typeface="Century Gothic"/>
                        </a:rPr>
                        <a:t>LIKELINESS </a:t>
                      </a:r>
                    </a:p>
                  </a:txBody>
                  <a:tcPr marL="0" marR="0" marT="0" marB="0" horzOverflow="overflow"/>
                </a:tc>
                <a:tc>
                  <a:txBody>
                    <a:bodyPr/>
                    <a:lstStyle/>
                    <a:p>
                      <a:pPr marL="228600" indent="-228600" algn="ctr">
                        <a:lnSpc>
                          <a:spcPct val="90000"/>
                        </a:lnSpc>
                        <a:spcBef>
                          <a:spcPts val="1000"/>
                        </a:spcBef>
                        <a:defRPr sz="1800"/>
                      </a:pPr>
                      <a:r>
                        <a:rPr sz="1400" b="1">
                          <a:solidFill>
                            <a:srgbClr val="FFFFFF"/>
                          </a:solidFill>
                          <a:latin typeface="Century Gothic"/>
                          <a:ea typeface="Century Gothic"/>
                          <a:cs typeface="Century Gothic"/>
                        </a:rPr>
                        <a:t>REMEDIATION COST</a:t>
                      </a:r>
                    </a:p>
                  </a:txBody>
                  <a:tcPr marL="0" marR="0" marT="0" marB="0" horzOverflow="overflow"/>
                </a:tc>
                <a:tc>
                  <a:txBody>
                    <a:bodyPr/>
                    <a:lstStyle/>
                    <a:p>
                      <a:pPr marL="228600" indent="-228600" algn="ctr">
                        <a:lnSpc>
                          <a:spcPct val="90000"/>
                        </a:lnSpc>
                        <a:spcBef>
                          <a:spcPts val="1000"/>
                        </a:spcBef>
                        <a:defRPr sz="1800"/>
                      </a:pPr>
                      <a:r>
                        <a:rPr sz="2300" b="1">
                          <a:solidFill>
                            <a:srgbClr val="FFFFFF"/>
                          </a:solidFill>
                          <a:latin typeface="Century Gothic"/>
                          <a:ea typeface="Century Gothic"/>
                          <a:cs typeface="Century Gothic"/>
                        </a:rPr>
                        <a:t>PRIORITY</a:t>
                      </a:r>
                    </a:p>
                  </a:txBody>
                  <a:tcPr marL="0" marR="0" marT="0" marB="0" horzOverflow="overflow"/>
                </a:tc>
                <a:tc>
                  <a:txBody>
                    <a:bodyPr/>
                    <a:lstStyle/>
                    <a:p>
                      <a:pPr marL="228600" indent="-228600" algn="ctr">
                        <a:lnSpc>
                          <a:spcPct val="90000"/>
                        </a:lnSpc>
                        <a:spcBef>
                          <a:spcPts val="1000"/>
                        </a:spcBef>
                        <a:defRPr sz="1800"/>
                      </a:pPr>
                      <a:r>
                        <a:rPr sz="2100" b="1">
                          <a:solidFill>
                            <a:srgbClr val="FFFFFF"/>
                          </a:solidFill>
                          <a:latin typeface="Century Gothic"/>
                          <a:ea typeface="Century Gothic"/>
                          <a:cs typeface="Century Gothic"/>
                        </a:rPr>
                        <a:t>RANKING</a:t>
                      </a:r>
                    </a:p>
                  </a:txBody>
                  <a:tcPr marL="0" marR="0" marT="0" marB="0" horzOverflow="overflow"/>
                </a:tc>
                <a:extLst>
                  <a:ext uri="{0D108BD9-81ED-4DB2-BD59-A6C34878D82A}">
                    <a16:rowId xmlns:a16="http://schemas.microsoft.com/office/drawing/2014/main" val="10000"/>
                  </a:ext>
                </a:extLst>
              </a:tr>
              <a:tr h="368908">
                <a:tc>
                  <a:txBody>
                    <a:bodyPr/>
                    <a:lstStyle/>
                    <a:p>
                      <a:pPr marL="457200" algn="ctr" defTabSz="457200">
                        <a:defRPr sz="1100">
                          <a:solidFill>
                            <a:srgbClr val="FFFFFF"/>
                          </a:solidFill>
                          <a:uFill>
                            <a:solidFill>
                              <a:srgbClr val="000000"/>
                            </a:solidFill>
                          </a:uFill>
                          <a:latin typeface="+mn-lt"/>
                          <a:ea typeface="+mn-ea"/>
                          <a:cs typeface="+mn-cs"/>
                          <a:sym typeface="Calibri"/>
                        </a:defRPr>
                      </a:pPr>
                      <a:r>
                        <a:t>STD-001-DTP</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HIGH - L4</a:t>
                      </a:r>
                    </a:p>
                  </a:txBody>
                  <a:tcPr marL="0" marR="0" marT="0" marB="0" horzOverflow="overflow"/>
                </a:tc>
                <a:tc>
                  <a:txBody>
                    <a:bodyPr/>
                    <a:lstStyle/>
                    <a:p>
                      <a:pPr algn="ctr">
                        <a:defRPr sz="1800"/>
                      </a:pPr>
                      <a:r>
                        <a:rPr sz="1400">
                          <a:solidFill>
                            <a:srgbClr val="FFFFFF"/>
                          </a:solidFill>
                          <a:sym typeface="Arial"/>
                        </a:rPr>
                        <a:t>7</a:t>
                      </a:r>
                    </a:p>
                  </a:txBody>
                  <a:tcPr marL="0" marR="0" marT="0" marB="0" horzOverflow="overflow"/>
                </a:tc>
                <a:extLst>
                  <a:ext uri="{0D108BD9-81ED-4DB2-BD59-A6C34878D82A}">
                    <a16:rowId xmlns:a16="http://schemas.microsoft.com/office/drawing/2014/main" val="10001"/>
                  </a:ext>
                </a:extLst>
              </a:tr>
              <a:tr h="366987">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STD-002-DVL</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POSSIBLE</a:t>
                      </a:r>
                    </a:p>
                  </a:txBody>
                  <a:tcPr marL="0" marR="0" marT="0" marB="0" horzOverflow="overflow"/>
                </a:tc>
                <a:tc>
                  <a:txBody>
                    <a:bodyPr/>
                    <a:lstStyle/>
                    <a:p>
                      <a:pPr algn="ctr">
                        <a:defRPr sz="1800"/>
                      </a:pPr>
                      <a:r>
                        <a:rPr sz="1400">
                          <a:solidFill>
                            <a:srgbClr val="FFFFFF"/>
                          </a:solidFill>
                          <a:sym typeface="Arial"/>
                        </a:rPr>
                        <a:t>LOW</a:t>
                      </a:r>
                    </a:p>
                  </a:txBody>
                  <a:tcPr marL="0" marR="0" marT="0" marB="0" horzOverflow="overflow"/>
                </a:tc>
                <a:tc>
                  <a:txBody>
                    <a:bodyPr/>
                    <a:lstStyle/>
                    <a:p>
                      <a:pPr algn="ctr">
                        <a:defRPr sz="1800"/>
                      </a:pPr>
                      <a:r>
                        <a:rPr sz="1400">
                          <a:solidFill>
                            <a:srgbClr val="FFFFFF"/>
                          </a:solidFill>
                          <a:sym typeface="Arial"/>
                        </a:rPr>
                        <a:t>MEDIUM - L2</a:t>
                      </a:r>
                    </a:p>
                  </a:txBody>
                  <a:tcPr marL="0" marR="0" marT="0" marB="0" horzOverflow="overflow"/>
                </a:tc>
                <a:tc>
                  <a:txBody>
                    <a:bodyPr/>
                    <a:lstStyle/>
                    <a:p>
                      <a:pPr algn="ctr">
                        <a:defRPr sz="1800"/>
                      </a:pPr>
                      <a:r>
                        <a:rPr sz="1400">
                          <a:solidFill>
                            <a:srgbClr val="FFFFFF"/>
                          </a:solidFill>
                          <a:sym typeface="Arial"/>
                        </a:rPr>
                        <a:t>2</a:t>
                      </a:r>
                    </a:p>
                  </a:txBody>
                  <a:tcPr marL="0" marR="0" marT="0" marB="0" horzOverflow="overflow"/>
                </a:tc>
                <a:extLst>
                  <a:ext uri="{0D108BD9-81ED-4DB2-BD59-A6C34878D82A}">
                    <a16:rowId xmlns:a16="http://schemas.microsoft.com/office/drawing/2014/main" val="10002"/>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STD-003-SCR</a:t>
                      </a:r>
                    </a:p>
                  </a:txBody>
                  <a:tcPr marL="0" marR="0" marT="0" marB="0" horzOverflow="overflow"/>
                </a:tc>
                <a:tc>
                  <a:txBody>
                    <a:bodyPr/>
                    <a:lstStyle/>
                    <a:p>
                      <a:pPr algn="ctr">
                        <a:defRPr sz="1800"/>
                      </a:pPr>
                      <a:r>
                        <a:rPr sz="1400">
                          <a:solidFill>
                            <a:srgbClr val="FFFFFF"/>
                          </a:solidFill>
                          <a:sym typeface="Arial"/>
                        </a:rPr>
                        <a:t>LOW</a:t>
                      </a:r>
                    </a:p>
                  </a:txBody>
                  <a:tcPr marL="0" marR="0" marT="0" marB="0" horzOverflow="overflow"/>
                </a:tc>
                <a:tc>
                  <a:txBody>
                    <a:bodyPr/>
                    <a:lstStyle/>
                    <a:p>
                      <a:pPr algn="ctr">
                        <a:defRPr sz="1800"/>
                      </a:pPr>
                      <a:r>
                        <a:rPr sz="1400">
                          <a:solidFill>
                            <a:srgbClr val="FFFFFF"/>
                          </a:solidFill>
                          <a:sym typeface="Arial"/>
                        </a:rPr>
                        <a:t>NOT LIKELY</a:t>
                      </a:r>
                    </a:p>
                  </a:txBody>
                  <a:tcPr marL="0" marR="0" marT="0" marB="0" horzOverflow="overflow"/>
                </a:tc>
                <a:tc>
                  <a:txBody>
                    <a:bodyPr/>
                    <a:lstStyle/>
                    <a:p>
                      <a:pPr algn="ctr">
                        <a:defRPr sz="1800"/>
                      </a:pPr>
                      <a:r>
                        <a:rPr sz="1400">
                          <a:solidFill>
                            <a:srgbClr val="FFFFFF"/>
                          </a:solidFill>
                          <a:sym typeface="Arial"/>
                        </a:rPr>
                        <a:t>LOW</a:t>
                      </a:r>
                    </a:p>
                  </a:txBody>
                  <a:tcPr marL="0" marR="0" marT="0" marB="0" horzOverflow="overflow"/>
                </a:tc>
                <a:tc>
                  <a:txBody>
                    <a:bodyPr/>
                    <a:lstStyle/>
                    <a:p>
                      <a:pPr algn="ctr">
                        <a:defRPr sz="1800"/>
                      </a:pPr>
                      <a:r>
                        <a:rPr sz="1400">
                          <a:solidFill>
                            <a:srgbClr val="FFFFFF"/>
                          </a:solidFill>
                          <a:sym typeface="Arial"/>
                        </a:rPr>
                        <a:t>LOW - L1</a:t>
                      </a:r>
                    </a:p>
                  </a:txBody>
                  <a:tcPr marL="0" marR="0" marT="0" marB="0" horzOverflow="overflow"/>
                </a:tc>
                <a:tc>
                  <a:txBody>
                    <a:bodyPr/>
                    <a:lstStyle/>
                    <a:p>
                      <a:pPr algn="ctr">
                        <a:defRPr sz="1800"/>
                      </a:pPr>
                      <a:r>
                        <a:rPr sz="1400">
                          <a:solidFill>
                            <a:srgbClr val="FFFFFF"/>
                          </a:solidFill>
                          <a:sym typeface="Arial"/>
                        </a:rPr>
                        <a:t>1</a:t>
                      </a:r>
                    </a:p>
                  </a:txBody>
                  <a:tcPr marL="0" marR="0" marT="0" marB="0" horzOverflow="overflow"/>
                </a:tc>
                <a:extLst>
                  <a:ext uri="{0D108BD9-81ED-4DB2-BD59-A6C34878D82A}">
                    <a16:rowId xmlns:a16="http://schemas.microsoft.com/office/drawing/2014/main" val="10003"/>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STD-004-SQL</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HIGH - L4</a:t>
                      </a:r>
                    </a:p>
                  </a:txBody>
                  <a:tcPr marL="0" marR="0" marT="0" marB="0" horzOverflow="overflow"/>
                </a:tc>
                <a:tc>
                  <a:txBody>
                    <a:bodyPr/>
                    <a:lstStyle/>
                    <a:p>
                      <a:pPr algn="ctr">
                        <a:defRPr sz="1800"/>
                      </a:pPr>
                      <a:r>
                        <a:rPr sz="1400">
                          <a:solidFill>
                            <a:srgbClr val="FFFFFF"/>
                          </a:solidFill>
                          <a:sym typeface="Arial"/>
                        </a:rPr>
                        <a:t>8</a:t>
                      </a:r>
                    </a:p>
                  </a:txBody>
                  <a:tcPr marL="0" marR="0" marT="0" marB="0" horzOverflow="overflow"/>
                </a:tc>
                <a:extLst>
                  <a:ext uri="{0D108BD9-81ED-4DB2-BD59-A6C34878D82A}">
                    <a16:rowId xmlns:a16="http://schemas.microsoft.com/office/drawing/2014/main" val="10004"/>
                  </a:ext>
                </a:extLst>
              </a:tr>
              <a:tr h="352879">
                <a:tc>
                  <a:txBody>
                    <a:bodyPr/>
                    <a:lstStyle/>
                    <a:p>
                      <a:pPr marL="457200" algn="l" defTabSz="457200">
                        <a:defRPr>
                          <a:solidFill>
                            <a:srgbClr val="FFFFFF"/>
                          </a:solidFill>
                          <a:uFill>
                            <a:solidFill>
                              <a:srgbClr val="000000"/>
                            </a:solidFill>
                          </a:uFill>
                          <a:latin typeface="+mn-lt"/>
                          <a:ea typeface="+mn-ea"/>
                          <a:cs typeface="+mn-cs"/>
                          <a:sym typeface="Calibri"/>
                        </a:defRPr>
                      </a:pPr>
                      <a:r>
                        <a:t>STD-005-MEM</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POSSIBLE</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MEDIUM - L3</a:t>
                      </a:r>
                    </a:p>
                  </a:txBody>
                  <a:tcPr marL="0" marR="0" marT="0" marB="0" horzOverflow="overflow"/>
                </a:tc>
                <a:tc>
                  <a:txBody>
                    <a:bodyPr/>
                    <a:lstStyle/>
                    <a:p>
                      <a:pPr algn="ctr">
                        <a:defRPr sz="1800"/>
                      </a:pPr>
                      <a:r>
                        <a:rPr sz="1400">
                          <a:solidFill>
                            <a:srgbClr val="FFFFFF"/>
                          </a:solidFill>
                          <a:sym typeface="Arial"/>
                        </a:rPr>
                        <a:t>4</a:t>
                      </a:r>
                    </a:p>
                  </a:txBody>
                  <a:tcPr marL="0" marR="0" marT="0" marB="0" horzOverflow="overflow"/>
                </a:tc>
                <a:extLst>
                  <a:ext uri="{0D108BD9-81ED-4DB2-BD59-A6C34878D82A}">
                    <a16:rowId xmlns:a16="http://schemas.microsoft.com/office/drawing/2014/main" val="10005"/>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STD-006-AST</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POSSIBLE</a:t>
                      </a:r>
                    </a:p>
                  </a:txBody>
                  <a:tcPr marL="0" marR="0" marT="0" marB="0" horzOverflow="overflow"/>
                </a:tc>
                <a:tc>
                  <a:txBody>
                    <a:bodyPr/>
                    <a:lstStyle/>
                    <a:p>
                      <a:pPr algn="ctr">
                        <a:defRPr sz="1800"/>
                      </a:pPr>
                      <a:r>
                        <a:rPr sz="1400">
                          <a:solidFill>
                            <a:srgbClr val="FFFFFF"/>
                          </a:solidFill>
                          <a:sym typeface="Arial"/>
                        </a:rPr>
                        <a:t>LOW</a:t>
                      </a:r>
                    </a:p>
                  </a:txBody>
                  <a:tcPr marL="0" marR="0" marT="0" marB="0" horzOverflow="overflow"/>
                </a:tc>
                <a:tc>
                  <a:txBody>
                    <a:bodyPr/>
                    <a:lstStyle/>
                    <a:p>
                      <a:pPr algn="ctr">
                        <a:defRPr sz="1800"/>
                      </a:pPr>
                      <a:r>
                        <a:rPr sz="1400">
                          <a:solidFill>
                            <a:srgbClr val="FFFFFF"/>
                          </a:solidFill>
                          <a:sym typeface="Arial"/>
                        </a:rPr>
                        <a:t>MEDIUM - L2</a:t>
                      </a:r>
                    </a:p>
                  </a:txBody>
                  <a:tcPr marL="0" marR="0" marT="0" marB="0" horzOverflow="overflow"/>
                </a:tc>
                <a:tc>
                  <a:txBody>
                    <a:bodyPr/>
                    <a:lstStyle/>
                    <a:p>
                      <a:pPr algn="ctr">
                        <a:defRPr sz="1800"/>
                      </a:pPr>
                      <a:r>
                        <a:rPr sz="1400">
                          <a:solidFill>
                            <a:srgbClr val="FFFFFF"/>
                          </a:solidFill>
                          <a:sym typeface="Arial"/>
                        </a:rPr>
                        <a:t>3</a:t>
                      </a:r>
                    </a:p>
                  </a:txBody>
                  <a:tcPr marL="0" marR="0" marT="0" marB="0" horzOverflow="overflow"/>
                </a:tc>
                <a:extLst>
                  <a:ext uri="{0D108BD9-81ED-4DB2-BD59-A6C34878D82A}">
                    <a16:rowId xmlns:a16="http://schemas.microsoft.com/office/drawing/2014/main" val="10006"/>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STD-007-EXC</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HIGH - L6</a:t>
                      </a:r>
                    </a:p>
                  </a:txBody>
                  <a:tcPr marL="0" marR="0" marT="0" marB="0" horzOverflow="overflow"/>
                </a:tc>
                <a:tc>
                  <a:txBody>
                    <a:bodyPr/>
                    <a:lstStyle/>
                    <a:p>
                      <a:pPr algn="ctr">
                        <a:defRPr sz="1800"/>
                      </a:pPr>
                      <a:r>
                        <a:rPr sz="1400">
                          <a:solidFill>
                            <a:srgbClr val="FFFFFF"/>
                          </a:solidFill>
                          <a:sym typeface="Arial"/>
                        </a:rPr>
                        <a:t>10</a:t>
                      </a:r>
                    </a:p>
                  </a:txBody>
                  <a:tcPr marL="0" marR="0" marT="0" marB="0" horzOverflow="overflow"/>
                </a:tc>
                <a:extLst>
                  <a:ext uri="{0D108BD9-81ED-4DB2-BD59-A6C34878D82A}">
                    <a16:rowId xmlns:a16="http://schemas.microsoft.com/office/drawing/2014/main" val="10007"/>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STD-008-IVL</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HIGH  - L4</a:t>
                      </a:r>
                    </a:p>
                  </a:txBody>
                  <a:tcPr marL="0" marR="0" marT="0" marB="0" horzOverflow="overflow"/>
                </a:tc>
                <a:tc>
                  <a:txBody>
                    <a:bodyPr/>
                    <a:lstStyle/>
                    <a:p>
                      <a:pPr algn="ctr">
                        <a:defRPr sz="1800"/>
                      </a:pPr>
                      <a:r>
                        <a:rPr sz="1400">
                          <a:solidFill>
                            <a:srgbClr val="FFFFFF"/>
                          </a:solidFill>
                          <a:sym typeface="Arial"/>
                        </a:rPr>
                        <a:t>5</a:t>
                      </a:r>
                    </a:p>
                  </a:txBody>
                  <a:tcPr marL="0" marR="0" marT="0" marB="0" horzOverflow="overflow"/>
                </a:tc>
                <a:extLst>
                  <a:ext uri="{0D108BD9-81ED-4DB2-BD59-A6C34878D82A}">
                    <a16:rowId xmlns:a16="http://schemas.microsoft.com/office/drawing/2014/main" val="10008"/>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STD-009-RNG</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HIGH - L5</a:t>
                      </a:r>
                    </a:p>
                  </a:txBody>
                  <a:tcPr marL="0" marR="0" marT="0" marB="0" horzOverflow="overflow"/>
                </a:tc>
                <a:tc>
                  <a:txBody>
                    <a:bodyPr/>
                    <a:lstStyle/>
                    <a:p>
                      <a:pPr algn="ctr">
                        <a:defRPr sz="1800"/>
                      </a:pPr>
                      <a:r>
                        <a:rPr sz="1400">
                          <a:solidFill>
                            <a:srgbClr val="FFFFFF"/>
                          </a:solidFill>
                          <a:sym typeface="Arial"/>
                        </a:rPr>
                        <a:t>9</a:t>
                      </a:r>
                    </a:p>
                  </a:txBody>
                  <a:tcPr marL="0" marR="0" marT="0" marB="0" horzOverflow="overflow"/>
                </a:tc>
                <a:extLst>
                  <a:ext uri="{0D108BD9-81ED-4DB2-BD59-A6C34878D82A}">
                    <a16:rowId xmlns:a16="http://schemas.microsoft.com/office/drawing/2014/main" val="10009"/>
                  </a:ext>
                </a:extLst>
              </a:tr>
              <a:tr h="352879">
                <a:tc>
                  <a:txBody>
                    <a:bodyPr/>
                    <a:lstStyle/>
                    <a:p>
                      <a:pPr marL="457200" algn="l" defTabSz="457200">
                        <a:defRPr sz="1100">
                          <a:solidFill>
                            <a:srgbClr val="FFFFFF"/>
                          </a:solidFill>
                          <a:uFill>
                            <a:solidFill>
                              <a:srgbClr val="000000"/>
                            </a:solidFill>
                          </a:uFill>
                          <a:latin typeface="+mn-lt"/>
                          <a:ea typeface="+mn-ea"/>
                          <a:cs typeface="+mn-cs"/>
                          <a:sym typeface="Calibri"/>
                        </a:defRPr>
                      </a:pPr>
                      <a:r>
                        <a:t>STD-010-EHL</a:t>
                      </a:r>
                    </a:p>
                  </a:txBody>
                  <a:tcPr marL="0" marR="0" marT="0" marB="0" horzOverflow="overflow"/>
                </a:tc>
                <a:tc>
                  <a:txBody>
                    <a:bodyPr/>
                    <a:lstStyle/>
                    <a:p>
                      <a:pPr algn="ctr">
                        <a:defRPr sz="1800"/>
                      </a:pPr>
                      <a:r>
                        <a:rPr sz="1400">
                          <a:solidFill>
                            <a:srgbClr val="FFFFFF"/>
                          </a:solidFill>
                          <a:sym typeface="Arial"/>
                        </a:rPr>
                        <a:t>HIGH</a:t>
                      </a:r>
                    </a:p>
                  </a:txBody>
                  <a:tcPr marL="0" marR="0" marT="0" marB="0" horzOverflow="overflow"/>
                </a:tc>
                <a:tc>
                  <a:txBody>
                    <a:bodyPr/>
                    <a:lstStyle/>
                    <a:p>
                      <a:pPr algn="ctr">
                        <a:defRPr sz="1800"/>
                      </a:pPr>
                      <a:r>
                        <a:rPr sz="1400">
                          <a:solidFill>
                            <a:srgbClr val="FFFFFF"/>
                          </a:solidFill>
                          <a:sym typeface="Arial"/>
                        </a:rPr>
                        <a:t>LIKELY</a:t>
                      </a:r>
                    </a:p>
                  </a:txBody>
                  <a:tcPr marL="0" marR="0" marT="0" marB="0" horzOverflow="overflow"/>
                </a:tc>
                <a:tc>
                  <a:txBody>
                    <a:bodyPr/>
                    <a:lstStyle/>
                    <a:p>
                      <a:pPr algn="ctr">
                        <a:defRPr sz="1800"/>
                      </a:pPr>
                      <a:r>
                        <a:rPr sz="1400">
                          <a:solidFill>
                            <a:srgbClr val="FFFFFF"/>
                          </a:solidFill>
                          <a:sym typeface="Arial"/>
                        </a:rPr>
                        <a:t>MEDIUM</a:t>
                      </a:r>
                    </a:p>
                  </a:txBody>
                  <a:tcPr marL="0" marR="0" marT="0" marB="0" horzOverflow="overflow"/>
                </a:tc>
                <a:tc>
                  <a:txBody>
                    <a:bodyPr/>
                    <a:lstStyle/>
                    <a:p>
                      <a:pPr algn="ctr">
                        <a:defRPr sz="1800"/>
                      </a:pPr>
                      <a:r>
                        <a:rPr sz="1400">
                          <a:solidFill>
                            <a:srgbClr val="FFFFFF"/>
                          </a:solidFill>
                          <a:sym typeface="Arial"/>
                        </a:rPr>
                        <a:t>HIGH - L4</a:t>
                      </a:r>
                    </a:p>
                  </a:txBody>
                  <a:tcPr marL="0" marR="0" marT="0" marB="0" horzOverflow="overflow"/>
                </a:tc>
                <a:tc>
                  <a:txBody>
                    <a:bodyPr/>
                    <a:lstStyle/>
                    <a:p>
                      <a:pPr algn="ctr">
                        <a:defRPr sz="1800"/>
                      </a:pPr>
                      <a:r>
                        <a:rPr sz="1400">
                          <a:solidFill>
                            <a:srgbClr val="FFFFFF"/>
                          </a:solidFill>
                          <a:sym typeface="Arial"/>
                        </a:rPr>
                        <a:t>6</a:t>
                      </a:r>
                    </a:p>
                  </a:txBody>
                  <a:tcPr marL="0" marR="0" marT="0" marB="0" horzOverflow="overflow"/>
                </a:tc>
                <a:extLst>
                  <a:ext uri="{0D108BD9-81ED-4DB2-BD59-A6C34878D82A}">
                    <a16:rowId xmlns:a16="http://schemas.microsoft.com/office/drawing/2014/main" val="10010"/>
                  </a:ext>
                </a:extLst>
              </a:tr>
            </a:tbl>
          </a:graphicData>
        </a:graphic>
      </p:graphicFrame>
    </p:spTree>
  </p:cSld>
  <p:clrMapOvr>
    <a:masterClrMapping/>
  </p:clrMapOvr>
  <p:transition spd="med" advTm="1899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Google Shape;181;p7"/>
          <p:cNvSpPr txBox="1">
            <a:spLocks noGrp="1"/>
          </p:cNvSpPr>
          <p:nvPr>
            <p:ph type="title"/>
          </p:nvPr>
        </p:nvSpPr>
        <p:spPr>
          <a:xfrm>
            <a:off x="2895600" y="764373"/>
            <a:ext cx="8610600" cy="1293028"/>
          </a:xfrm>
          <a:prstGeom prst="rect">
            <a:avLst/>
          </a:prstGeom>
        </p:spPr>
        <p:txBody>
          <a:bodyPr/>
          <a:lstStyle/>
          <a:p>
            <a:r>
              <a:rPr dirty="0"/>
              <a:t>ENCRYPTION POLICIES</a:t>
            </a:r>
          </a:p>
        </p:txBody>
      </p:sp>
      <p:sp>
        <p:nvSpPr>
          <p:cNvPr id="218" name="Google Shape;182;p7"/>
          <p:cNvSpPr txBox="1">
            <a:spLocks noGrp="1"/>
          </p:cNvSpPr>
          <p:nvPr>
            <p:ph type="body" idx="1"/>
          </p:nvPr>
        </p:nvSpPr>
        <p:spPr>
          <a:prstGeom prst="rect">
            <a:avLst/>
          </a:prstGeom>
        </p:spPr>
        <p:txBody>
          <a:bodyPr/>
          <a:lstStyle/>
          <a:p>
            <a:pPr marL="0" indent="0" defTabSz="384047">
              <a:lnSpc>
                <a:spcPct val="100000"/>
              </a:lnSpc>
              <a:spcBef>
                <a:spcPts val="1600"/>
              </a:spcBef>
              <a:buClrTx/>
              <a:buSzTx/>
              <a:buFontTx/>
              <a:buNone/>
              <a:defRPr sz="1344" b="1">
                <a:uFill>
                  <a:solidFill>
                    <a:srgbClr val="000000"/>
                  </a:solidFill>
                </a:uFill>
                <a:latin typeface="Helvetica"/>
                <a:ea typeface="Helvetica"/>
                <a:cs typeface="Helvetica"/>
                <a:sym typeface="Helvetica"/>
              </a:defRPr>
            </a:pPr>
            <a:r>
              <a:rPr dirty="0"/>
              <a:t>Encryption in Flight:</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rPr lang="en-US" dirty="0"/>
              <a:t>During transmission, data is protected by encryption to prevent eavesdropping, unauthorized access, and interception. Strong encryption protocols are used to encode all electronically transmitted data, ensuring its security. Intercepted data remains unreadable and secure due to encryption in flight.</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rPr b="1" dirty="0"/>
              <a:t>Encryption at Rest:</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rPr lang="en-US" dirty="0"/>
              <a:t>Encryption at rest involves encrypting data stored in various repositories such as storage systems and databases. This policy requires using strong encryption algorithms to secure all sensitive data while at rest. It safeguards against unauthorized access in scenarios where physical storage devices are compromised, lost, or stolen. Implementation of encryption at rest ensures data confidentiality and integrity, even when data is not actively accessed.</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rPr b="1" dirty="0"/>
              <a:t>Encryption in Use:</a:t>
            </a:r>
          </a:p>
          <a:p>
            <a:pPr marL="0" indent="0" defTabSz="384047">
              <a:lnSpc>
                <a:spcPct val="100000"/>
              </a:lnSpc>
              <a:spcBef>
                <a:spcPts val="1600"/>
              </a:spcBef>
              <a:buClrTx/>
              <a:buSzTx/>
              <a:buFontTx/>
              <a:buNone/>
              <a:defRPr sz="1344">
                <a:uFill>
                  <a:solidFill>
                    <a:srgbClr val="000000"/>
                  </a:solidFill>
                </a:uFill>
                <a:latin typeface="Helvetica"/>
                <a:ea typeface="Helvetica"/>
                <a:cs typeface="Helvetica"/>
                <a:sym typeface="Helvetica"/>
              </a:defRPr>
            </a:pPr>
            <a:r>
              <a:rPr lang="en-US" dirty="0"/>
              <a:t>Encryption in use focuses on keeping data safe while it's being used by apps or people. This rule says that sensitive data should be encrypted while it's being worked on to keep it secure. It stops unauthorized access or changes to the data while it's being used, which helps prevent data leaks or security breaches.</a:t>
            </a:r>
            <a:endParaRPr dirty="0"/>
          </a:p>
        </p:txBody>
      </p:sp>
      <p:pic>
        <p:nvPicPr>
          <p:cNvPr id="219" name="Google Shape;183;p7" descr="Google Shape;183;p7"/>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6615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Google Shape;188;p8"/>
          <p:cNvSpPr txBox="1">
            <a:spLocks noGrp="1"/>
          </p:cNvSpPr>
          <p:nvPr>
            <p:ph type="title"/>
          </p:nvPr>
        </p:nvSpPr>
        <p:spPr>
          <a:xfrm>
            <a:off x="2895600" y="764373"/>
            <a:ext cx="8610600" cy="1293028"/>
          </a:xfrm>
          <a:prstGeom prst="rect">
            <a:avLst/>
          </a:prstGeom>
        </p:spPr>
        <p:txBody>
          <a:bodyPr/>
          <a:lstStyle/>
          <a:p>
            <a:r>
              <a:rPr dirty="0"/>
              <a:t>TRIPLE-A POLICIES</a:t>
            </a:r>
          </a:p>
        </p:txBody>
      </p:sp>
      <p:sp>
        <p:nvSpPr>
          <p:cNvPr id="222" name="Google Shape;189;p8"/>
          <p:cNvSpPr txBox="1">
            <a:spLocks noGrp="1"/>
          </p:cNvSpPr>
          <p:nvPr>
            <p:ph type="body" idx="1"/>
          </p:nvPr>
        </p:nvSpPr>
        <p:spPr>
          <a:xfrm>
            <a:off x="685800" y="2194560"/>
            <a:ext cx="10820400" cy="4024125"/>
          </a:xfrm>
          <a:prstGeom prst="rect">
            <a:avLst/>
          </a:prstGeom>
        </p:spPr>
        <p:txBody>
          <a:bodyPr>
            <a:normAutofit fontScale="92500" lnSpcReduction="20000"/>
          </a:bodyPr>
          <a:lstStyle/>
          <a:p>
            <a:pPr marL="221742" indent="-221742" defTabSz="886968">
              <a:spcBef>
                <a:spcPts val="900"/>
              </a:spcBef>
              <a:buClrTx/>
              <a:buSzTx/>
              <a:buFontTx/>
              <a:buNone/>
              <a:defRPr sz="2328"/>
            </a:pPr>
            <a:endParaRPr dirty="0"/>
          </a:p>
          <a:p>
            <a:pPr marL="221742" indent="-221742" defTabSz="886968">
              <a:spcBef>
                <a:spcPts val="900"/>
              </a:spcBef>
              <a:buClrTx/>
              <a:buSzTx/>
              <a:buFontTx/>
              <a:buNone/>
              <a:defRPr sz="2328"/>
            </a:pPr>
            <a:r>
              <a:rPr b="1" dirty="0"/>
              <a:t>Authentication Policy:</a:t>
            </a:r>
            <a:r>
              <a:rPr dirty="0"/>
              <a:t> </a:t>
            </a:r>
            <a:r>
              <a:rPr lang="en-US" dirty="0"/>
              <a:t>An Authentication policy is a set of rules that verifies the identity of users or devices before granting access to systems or data. It outlines methods like passwords or biometrics to confirm identities, ensuring only authorized individuals access sensitive information, thus enhancing security and preventing unauthorized entry. </a:t>
            </a:r>
          </a:p>
          <a:p>
            <a:pPr marL="221742" indent="-221742" defTabSz="886968">
              <a:spcBef>
                <a:spcPts val="900"/>
              </a:spcBef>
              <a:buClrTx/>
              <a:buSzTx/>
              <a:buFontTx/>
              <a:buNone/>
              <a:defRPr sz="2328"/>
            </a:pPr>
            <a:r>
              <a:rPr b="1" dirty="0"/>
              <a:t>Authorization Policy:</a:t>
            </a:r>
            <a:r>
              <a:rPr dirty="0"/>
              <a:t> </a:t>
            </a:r>
            <a:r>
              <a:rPr lang="en-US" dirty="0"/>
              <a:t>An Authorization policy sets the rules for determining the level of access users or entities have within a system based on their roles and responsibilities. It specifies permissions for viewing, changing, or deleting data to maintain security, prevent unauthorized actions, and ensure users only access what they need. </a:t>
            </a:r>
          </a:p>
          <a:p>
            <a:pPr marL="221742" indent="-221742" defTabSz="886968">
              <a:spcBef>
                <a:spcPts val="900"/>
              </a:spcBef>
              <a:buClrTx/>
              <a:buSzTx/>
              <a:buFontTx/>
              <a:buNone/>
              <a:defRPr sz="2328"/>
            </a:pPr>
            <a:r>
              <a:rPr b="1" dirty="0"/>
              <a:t>Accounting Policy:</a:t>
            </a:r>
            <a:r>
              <a:rPr dirty="0"/>
              <a:t> </a:t>
            </a:r>
            <a:r>
              <a:rPr lang="en-US" dirty="0"/>
              <a:t>This policy sets rules for tracking and overseeing user actions, creating a detailed audit trail to monitor system activity. It helps promote accountability, forensic examination, and detection of security incidents.</a:t>
            </a:r>
            <a:endParaRPr dirty="0"/>
          </a:p>
        </p:txBody>
      </p:sp>
      <p:pic>
        <p:nvPicPr>
          <p:cNvPr id="223" name="Google Shape;190;p8" descr="Google Shape;190;p8"/>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5317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Google Shape;202;p9"/>
          <p:cNvSpPr txBox="1">
            <a:spLocks noGrp="1"/>
          </p:cNvSpPr>
          <p:nvPr>
            <p:ph type="title"/>
          </p:nvPr>
        </p:nvSpPr>
        <p:spPr>
          <a:xfrm>
            <a:off x="2895600" y="764373"/>
            <a:ext cx="8610600" cy="1293028"/>
          </a:xfrm>
          <a:prstGeom prst="rect">
            <a:avLst/>
          </a:prstGeom>
        </p:spPr>
        <p:txBody>
          <a:bodyPr/>
          <a:lstStyle/>
          <a:p>
            <a:r>
              <a:t>AUTOMATION SUMMARY</a:t>
            </a:r>
          </a:p>
        </p:txBody>
      </p:sp>
      <p:pic>
        <p:nvPicPr>
          <p:cNvPr id="226" name="Google Shape;203;p9" descr="Google Shape;203;p9"/>
          <p:cNvPicPr>
            <a:picLocks noChangeAspect="1"/>
          </p:cNvPicPr>
          <p:nvPr/>
        </p:nvPicPr>
        <p:blipFill>
          <a:blip r:embed="rId2"/>
          <a:stretch>
            <a:fillRect/>
          </a:stretch>
        </p:blipFill>
        <p:spPr>
          <a:xfrm>
            <a:off x="2127250" y="2199481"/>
            <a:ext cx="7937500" cy="4013201"/>
          </a:xfrm>
          <a:prstGeom prst="rect">
            <a:avLst/>
          </a:prstGeom>
          <a:ln w="12700">
            <a:miter lim="400000"/>
          </a:ln>
        </p:spPr>
      </p:pic>
      <p:pic>
        <p:nvPicPr>
          <p:cNvPr id="227" name="Google Shape;204;p9" descr="Google Shape;204;p9"/>
          <p:cNvPicPr>
            <a:picLocks noChangeAspect="1"/>
          </p:cNvPicPr>
          <p:nvPr/>
        </p:nvPicPr>
        <p:blipFill>
          <a:blip r:embed="rId3"/>
          <a:stretch>
            <a:fillRect/>
          </a:stretch>
        </p:blipFill>
        <p:spPr>
          <a:xfrm>
            <a:off x="11084073" y="5440526"/>
            <a:ext cx="886602" cy="1149226"/>
          </a:xfrm>
          <a:prstGeom prst="rect">
            <a:avLst/>
          </a:prstGeom>
          <a:ln w="12700">
            <a:miter lim="400000"/>
          </a:ln>
        </p:spPr>
      </p:pic>
    </p:spTree>
  </p:cSld>
  <p:clrMapOvr>
    <a:masterClrMapping/>
  </p:clrMapOvr>
  <p:transition spd="med" advTm="3622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Google Shape;209;p10"/>
          <p:cNvSpPr txBox="1">
            <a:spLocks noGrp="1"/>
          </p:cNvSpPr>
          <p:nvPr>
            <p:ph type="title"/>
          </p:nvPr>
        </p:nvSpPr>
        <p:spPr>
          <a:xfrm>
            <a:off x="2895600" y="764373"/>
            <a:ext cx="8610600" cy="1293028"/>
          </a:xfrm>
          <a:prstGeom prst="rect">
            <a:avLst/>
          </a:prstGeom>
        </p:spPr>
        <p:txBody>
          <a:bodyPr/>
          <a:lstStyle/>
          <a:p>
            <a:r>
              <a:t>TOOLS</a:t>
            </a:r>
          </a:p>
        </p:txBody>
      </p:sp>
      <p:sp>
        <p:nvSpPr>
          <p:cNvPr id="230" name="Google Shape;210;p10"/>
          <p:cNvSpPr txBox="1">
            <a:spLocks noGrp="1"/>
          </p:cNvSpPr>
          <p:nvPr>
            <p:ph type="body" idx="1"/>
          </p:nvPr>
        </p:nvSpPr>
        <p:spPr>
          <a:xfrm>
            <a:off x="685800" y="1736901"/>
            <a:ext cx="10820400" cy="4852851"/>
          </a:xfrm>
          <a:prstGeom prst="rect">
            <a:avLst/>
          </a:prstGeom>
        </p:spPr>
        <p:txBody>
          <a:bodyPr>
            <a:noAutofit/>
          </a:bodyPr>
          <a:lstStyle/>
          <a:p>
            <a:pPr marL="115503" indent="-115503" defTabSz="438911">
              <a:spcBef>
                <a:spcPts val="400"/>
              </a:spcBef>
              <a:buClrTx/>
              <a:buSzPct val="100000"/>
              <a:buFontTx/>
              <a:defRPr sz="1152"/>
            </a:pPr>
            <a:r>
              <a:rPr lang="en-US" sz="1200" dirty="0"/>
              <a:t>Creating a strong cybersecurity foundation involves proactive measures such as risk assessments, monitoring, audits, staff training, patching, following best practices, encryption, access controls, incident response planning, user education, compliance, and continuity planning. These components combine to form a resilient cybersecurity framework that mitigates risks and guards against digital threats.</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The system architecture combines software and hardware components to boost both functionality and security. In the Design phase, a focus is placed on integrating security measures, including adherence to OWASP guidelines for robust security checks.</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During the Build stage, the focus is on maintaining secure coding practices and adhering to high security standards. This phase represents a significant part of the development process.</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During the Verify and Test stage, thorough assessments of the system's security are conducted, utilizing tools like unit testing to identify and address vulnerabilities.</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During the Monitor and Detect phase, activities revolve around gathering logs and employing analytical tools to swiftly pinpoint and resolve any potential security vulnerabilities.</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In the Respond stage, the system is strengthened through the implementation of proactive measures to prevent attacks and limit unauthorized access, enhancing the overall security stance.</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Transitioning to the Maintain and Stabilize phase, the application is subjected to routine evaluations to uncover possible cyber threats and is diligently managed to uphold a secure and stable condition.</a:t>
            </a:r>
          </a:p>
          <a:p>
            <a:pPr marL="115503" indent="-115503" defTabSz="438911">
              <a:spcBef>
                <a:spcPts val="400"/>
              </a:spcBef>
              <a:buClrTx/>
              <a:buSzPct val="100000"/>
              <a:buFontTx/>
              <a:defRPr sz="1152"/>
            </a:pPr>
            <a:endParaRPr lang="en-US" sz="1200" dirty="0"/>
          </a:p>
          <a:p>
            <a:pPr marL="115503" indent="-115503" defTabSz="438911">
              <a:spcBef>
                <a:spcPts val="400"/>
              </a:spcBef>
              <a:buClrTx/>
              <a:buSzPct val="100000"/>
              <a:buFontTx/>
              <a:defRPr sz="1152"/>
            </a:pPr>
            <a:r>
              <a:rPr lang="en-US" sz="1200" dirty="0"/>
              <a:t>To streamline maintenance tasks, platforms such as </a:t>
            </a:r>
            <a:r>
              <a:rPr lang="en-US" sz="1200" dirty="0" err="1"/>
              <a:t>MaintainX</a:t>
            </a:r>
            <a:r>
              <a:rPr lang="en-US" sz="1200" dirty="0"/>
              <a:t> provide a framework for effectively overseeing and maintaining code quality, promoting ongoing improvement while guarding against possible security breaches.</a:t>
            </a:r>
            <a:endParaRPr sz="1200" dirty="0"/>
          </a:p>
        </p:txBody>
      </p:sp>
      <p:pic>
        <p:nvPicPr>
          <p:cNvPr id="231" name="Google Shape;211;p10" descr="Google Shape;211;p10"/>
          <p:cNvPicPr>
            <a:picLocks noChangeAspect="1"/>
          </p:cNvPicPr>
          <p:nvPr/>
        </p:nvPicPr>
        <p:blipFill>
          <a:blip r:embed="rId2"/>
          <a:stretch>
            <a:fillRect/>
          </a:stretch>
        </p:blipFill>
        <p:spPr>
          <a:xfrm>
            <a:off x="11084073" y="5440526"/>
            <a:ext cx="886602" cy="1149226"/>
          </a:xfrm>
          <a:prstGeom prst="rect">
            <a:avLst/>
          </a:prstGeom>
          <a:ln w="12700">
            <a:miter lim="400000"/>
          </a:ln>
        </p:spPr>
      </p:pic>
    </p:spTree>
  </p:cSld>
  <p:clrMapOvr>
    <a:masterClrMapping/>
  </p:clrMapOvr>
  <p:transition spd="med" advTm="135351"/>
</p:sld>
</file>

<file path=ppt/theme/theme1.xml><?xml version="1.0" encoding="utf-8"?>
<a:theme xmlns:a="http://schemas.openxmlformats.org/drawingml/2006/main" name="Vapor Trail">
  <a:themeElements>
    <a:clrScheme name="Vapor Trail">
      <a:dk1>
        <a:srgbClr val="000000"/>
      </a:dk1>
      <a:lt1>
        <a:srgbClr val="000000"/>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Arial"/>
        <a:ea typeface="Arial"/>
        <a:cs typeface="Arial"/>
      </a:majorFont>
      <a:minorFont>
        <a:latin typeface="Calibri"/>
        <a:ea typeface="Calibri"/>
        <a:cs typeface="Calibri"/>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por Trail">
  <a:themeElements>
    <a:clrScheme name="Vapor Trail">
      <a:dk1>
        <a:srgbClr val="000000"/>
      </a:dk1>
      <a:lt1>
        <a:srgbClr val="FFFFFF"/>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Arial"/>
        <a:ea typeface="Arial"/>
        <a:cs typeface="Arial"/>
      </a:majorFont>
      <a:minorFont>
        <a:latin typeface="Calibri"/>
        <a:ea typeface="Calibri"/>
        <a:cs typeface="Calibri"/>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TotalTime>
  <Words>1504</Words>
  <Application>Microsoft Office PowerPoint</Application>
  <PresentationFormat>Widescreen</PresentationFormat>
  <Paragraphs>165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Helvetica</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cp:lastModifiedBy>Nathan Kintu</cp:lastModifiedBy>
  <cp:revision>1</cp:revision>
  <dcterms:modified xsi:type="dcterms:W3CDTF">2024-04-24T04:05:04Z</dcterms:modified>
</cp:coreProperties>
</file>