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1E5FA-12D9-6643-AF97-820E01DBA427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8FA45-BCD8-4B40-91F4-DB7C6BD6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71E38-A794-3242-A358-1B0EA3CD42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85A4-F10C-AD4E-ACA8-52FE8DC8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E444-29AA-0345-B4F7-64C870A84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718-AD7C-0849-BD2F-8E2B5085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D494-3CF3-5449-8998-6E4B3413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C8E3-645C-6D42-9A2A-8F72E0C4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2BB-9EFB-8043-B17B-113BC4E4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648E-7681-6144-B7DB-0A075FA2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4509-286F-7F47-89F9-5DCB424A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1314-EF47-6C46-9084-D289695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BC8-94E6-DC49-AF2C-E8833B1F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8C9FD-9713-3948-AC5E-783DCF0DA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44B7E-E78A-284D-93CE-FC4FA269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27BF-A255-844F-8DB6-A402E496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828B-0C71-EE4F-9163-6B9AAD03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32F9-430A-1E4A-A9F4-63D98E30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3612-E4B6-1743-B318-919344A1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F397-FA7C-DA4B-B2D0-642C2AD5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ECD2-51BF-3149-9F08-44E8EF0F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4349-D860-0C4F-8F88-610160CC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1CB7-32EA-DB47-97C6-F34C2608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489C-FFA4-6B4B-A134-964C3915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AA9-7897-954E-8B1E-A03A4E38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5D1C-A2A5-9246-A2A7-7B48CDD9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2C27-B0AB-F146-869A-D96390A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3A82-EA7A-2243-A208-49F5962C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120-1824-0C41-970A-064CB68F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E7C3-F447-5342-955F-10D27B6E8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0DCA6-E93C-BA40-8E25-FB98EA69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EED0-3D42-EB41-B0DF-619C700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4F34-D42A-DD46-87D5-9AB03D76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DAF1-BA94-A644-94D6-291112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7B6E-2D04-5A46-9EFB-3E9FB69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5351-9BBB-8B4D-9B2E-4F113474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C7EA-8A19-3946-9927-11C34F3D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3F4F0-397A-9E46-AE0D-8278248F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890ED-E1A6-0542-BFA5-77BEF7AA2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57732-21F3-E247-A794-2BAD5648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EA9C2-52B2-DC45-A16B-6817C116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8C38A-7D3C-1347-BF29-743010E6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9828-6DCD-8D4E-832D-2A0D68A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6139D-2F2B-D14D-A97C-D0D4688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49964-5DC1-FA44-96A7-3C52C786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E8F1E-1B7F-B24B-807C-6F5A44EE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701CD-1F7C-7045-8CF7-FEC1DC2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2715A-50EC-0242-ACE8-86C2C76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DBF32-4219-6248-A08E-B5B56ACB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8AA2-E43A-4D47-8FD8-E912B1C5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7783-E662-954A-AF9B-F0C7DD03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563BC-AE20-1641-8ED9-5461CA39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3B51-6B5E-E046-8719-B4A6CD66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F4B7-8EF4-1C44-BEA1-EFD60288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26CF-5917-514B-865D-AB1EE2B6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503-6D5C-D840-9716-B517D2CA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01CE-D845-2543-9404-A40175BE2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7A09-C053-B042-A7C2-765F90DD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4826-9E3E-6E44-9218-ACDCD76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EA455-046F-B946-9B25-187F75E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73C5-CB5D-2C44-847F-BFB27A3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46900-19B1-D545-B70E-19259478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4C31-7945-7F49-97A8-7EEAD2CC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1091-5837-5D4A-A736-E46FA72A8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329A-F744-BF42-B24F-000F48ED642F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F3D5-8F78-694E-8637-FEC1415A5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0E36-CA5C-EA4A-9BD1-0F98BC01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CF41-4AFC-8348-8109-ED1EEE84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906-893D-1145-8BB3-F3AB8EA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A102-F2E1-AF47-B88C-8940C2D5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Representational State Transfer</a:t>
            </a:r>
          </a:p>
          <a:p>
            <a:r>
              <a:rPr lang="en-US" dirty="0"/>
              <a:t>Separation of Client and Server</a:t>
            </a:r>
          </a:p>
          <a:p>
            <a:r>
              <a:rPr lang="en-US" dirty="0"/>
              <a:t>“Resources” have “representations”</a:t>
            </a:r>
          </a:p>
          <a:p>
            <a:pPr lvl="1"/>
            <a:r>
              <a:rPr lang="en-US" dirty="0"/>
              <a:t>Clients request resources</a:t>
            </a:r>
          </a:p>
          <a:p>
            <a:pPr lvl="1"/>
            <a:r>
              <a:rPr lang="en-US" dirty="0"/>
              <a:t>Servers respond with predefined representations of those resources</a:t>
            </a:r>
          </a:p>
          <a:p>
            <a:r>
              <a:rPr lang="en-US" dirty="0"/>
              <a:t>Stateless:</a:t>
            </a:r>
            <a:br>
              <a:rPr lang="en-US" dirty="0"/>
            </a:br>
            <a:r>
              <a:rPr lang="en-US" i="1" dirty="0"/>
              <a:t>Client request should contain everything the server needs to accomplish the task (e.g., cookies, JWT)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906-893D-1145-8BB3-F3AB8EA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resource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A102-F2E1-AF47-B88C-8940C2D5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/>
          <a:lstStyle/>
          <a:p>
            <a:r>
              <a:rPr lang="en-US" dirty="0"/>
              <a:t>It is a “thing” that your RESTful </a:t>
            </a:r>
            <a:r>
              <a:rPr lang="en-US" dirty="0" err="1"/>
              <a:t>api</a:t>
            </a:r>
            <a:r>
              <a:rPr lang="en-US" dirty="0"/>
              <a:t> server offers to clients</a:t>
            </a:r>
          </a:p>
          <a:p>
            <a:r>
              <a:rPr lang="en-US" dirty="0"/>
              <a:t>It is like a class in Object Oriented programming or a table in a database</a:t>
            </a:r>
          </a:p>
          <a:p>
            <a:r>
              <a:rPr lang="en-US" dirty="0"/>
              <a:t>It has a representation, i.e., a defined set of properties and meta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906-893D-1145-8BB3-F3AB8EA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A102-F2E1-AF47-B88C-8940C2D5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RESTful API has: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“Things” it offers (</a:t>
            </a:r>
            <a:r>
              <a:rPr lang="en-US" dirty="0" err="1"/>
              <a:t>e.g</a:t>
            </a:r>
            <a:r>
              <a:rPr lang="en-US" dirty="0"/>
              <a:t>, a user, an employee, a movie)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Routes to those “things” (HTTP method and a URI)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Routes implement CRUD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clearly defined representation of those things.</a:t>
            </a:r>
          </a:p>
        </p:txBody>
      </p:sp>
    </p:spTree>
    <p:extLst>
      <p:ext uri="{BB962C8B-B14F-4D97-AF65-F5344CB8AC3E}">
        <p14:creationId xmlns:p14="http://schemas.microsoft.com/office/powerpoint/2010/main" val="7262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36D7-EB0F-CE47-8C1D-8F2F73A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44" y="377111"/>
            <a:ext cx="10515600" cy="1325563"/>
          </a:xfrm>
        </p:spPr>
        <p:txBody>
          <a:bodyPr/>
          <a:lstStyle/>
          <a:p>
            <a:r>
              <a:rPr lang="en-US" dirty="0"/>
              <a:t>Client Server Application Flow for 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4ED42-E535-9E4C-A1E9-61BCFABB048D}"/>
              </a:ext>
            </a:extLst>
          </p:cNvPr>
          <p:cNvSpPr/>
          <p:nvPr/>
        </p:nvSpPr>
        <p:spPr>
          <a:xfrm>
            <a:off x="562079" y="2343807"/>
            <a:ext cx="4346252" cy="3153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9BC1B-C3BA-E143-ACDD-423266AE5BDD}"/>
              </a:ext>
            </a:extLst>
          </p:cNvPr>
          <p:cNvSpPr/>
          <p:nvPr/>
        </p:nvSpPr>
        <p:spPr>
          <a:xfrm>
            <a:off x="6622841" y="2343807"/>
            <a:ext cx="3591667" cy="3163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5112623-7685-3540-BAAA-5371B438EBEB}"/>
              </a:ext>
            </a:extLst>
          </p:cNvPr>
          <p:cNvSpPr/>
          <p:nvPr/>
        </p:nvSpPr>
        <p:spPr>
          <a:xfrm>
            <a:off x="4996597" y="3084783"/>
            <a:ext cx="1468590" cy="12875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99C9D-7BF6-2041-AB3F-C9B1EE61FDD1}"/>
              </a:ext>
            </a:extLst>
          </p:cNvPr>
          <p:cNvSpPr/>
          <p:nvPr/>
        </p:nvSpPr>
        <p:spPr>
          <a:xfrm>
            <a:off x="10342179" y="2343806"/>
            <a:ext cx="1692166" cy="31636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2B80-BF8B-DA48-A94B-8AD631977B42}"/>
              </a:ext>
            </a:extLst>
          </p:cNvPr>
          <p:cNvSpPr txBox="1"/>
          <p:nvPr/>
        </p:nvSpPr>
        <p:spPr>
          <a:xfrm>
            <a:off x="441444" y="1974475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(e.g., web browser)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B86443-73D6-294C-8453-68DE2E446CB3}"/>
              </a:ext>
            </a:extLst>
          </p:cNvPr>
          <p:cNvSpPr/>
          <p:nvPr/>
        </p:nvSpPr>
        <p:spPr>
          <a:xfrm>
            <a:off x="733109" y="2694753"/>
            <a:ext cx="3440821" cy="90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&lt;div class=“user” data-id=“4”&gt;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&lt;span class=“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fname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”&gt;&lt;/span&gt;</a:t>
            </a:r>
          </a:p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&lt;/div&gt;</a:t>
            </a:r>
          </a:p>
          <a:p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2F622-CD09-FE44-B817-6012293EFA68}"/>
              </a:ext>
            </a:extLst>
          </p:cNvPr>
          <p:cNvSpPr/>
          <p:nvPr/>
        </p:nvSpPr>
        <p:spPr>
          <a:xfrm>
            <a:off x="10520855" y="2932386"/>
            <a:ext cx="1207143" cy="1555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id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username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 pitchFamily="2" charset="0"/>
              </a:rPr>
              <a:t>fname</a:t>
            </a:r>
            <a:endParaRPr lang="en-US" sz="16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" pitchFamily="2" charset="0"/>
              </a:rPr>
              <a:t>lname</a:t>
            </a:r>
            <a:endParaRPr lang="en-US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AE667-E3B8-DD41-B3CF-4769BFB3F322}"/>
              </a:ext>
            </a:extLst>
          </p:cNvPr>
          <p:cNvSpPr/>
          <p:nvPr/>
        </p:nvSpPr>
        <p:spPr>
          <a:xfrm>
            <a:off x="10520855" y="2921876"/>
            <a:ext cx="1198179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582B8-8647-5144-BD57-25508A4E8278}"/>
              </a:ext>
            </a:extLst>
          </p:cNvPr>
          <p:cNvSpPr/>
          <p:nvPr/>
        </p:nvSpPr>
        <p:spPr>
          <a:xfrm>
            <a:off x="733109" y="4120055"/>
            <a:ext cx="4028087" cy="1250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$.get(“/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api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/user”, {id: 4}, function(data) {</a:t>
            </a:r>
          </a:p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 $(“.user[data-id=4]”).text(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data.fname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});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BFD77-106C-084D-95BB-1A2A6BC08CDD}"/>
              </a:ext>
            </a:extLst>
          </p:cNvPr>
          <p:cNvSpPr/>
          <p:nvPr/>
        </p:nvSpPr>
        <p:spPr>
          <a:xfrm>
            <a:off x="6780493" y="2921875"/>
            <a:ext cx="3297845" cy="1923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app.get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(“/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api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/user/:id”, (req, res) =&gt; {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// get the user from 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db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ctn.query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(“SELECT * FROM user WHERE ?”, {id: 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req.params.id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}, 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function(err, result){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res.send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(result[0]);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});</a:t>
            </a:r>
          </a:p>
          <a:p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92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E906-893D-1145-8BB3-F3AB8EA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A102-F2E1-AF47-B88C-8940C2D5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 good strategy when designing RESTful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api’s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Map out your resource endpoints</a:t>
            </a:r>
            <a:br>
              <a:rPr lang="en-US" dirty="0"/>
            </a:br>
            <a:r>
              <a:rPr lang="en-US" i="1" dirty="0">
                <a:solidFill>
                  <a:srgbClr val="00B0F0"/>
                </a:solidFill>
              </a:rPr>
              <a:t>what are your routes?</a:t>
            </a:r>
          </a:p>
          <a:p>
            <a:r>
              <a:rPr lang="en-US" dirty="0"/>
              <a:t>Clear define and document the data representation</a:t>
            </a:r>
            <a:br>
              <a:rPr lang="en-US" dirty="0"/>
            </a:br>
            <a:r>
              <a:rPr lang="en-US" i="1" dirty="0">
                <a:solidFill>
                  <a:srgbClr val="00B0F0"/>
                </a:solidFill>
              </a:rPr>
              <a:t>what data type and fields are being delivered to the client?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Macintosh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REST</vt:lpstr>
      <vt:lpstr>What is a resource?</vt:lpstr>
      <vt:lpstr>In other words…</vt:lpstr>
      <vt:lpstr>Client Server Application Flow for READ</vt:lpstr>
      <vt:lpstr>Planning API’s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John Young</dc:creator>
  <cp:lastModifiedBy>John Young</cp:lastModifiedBy>
  <cp:revision>1</cp:revision>
  <dcterms:created xsi:type="dcterms:W3CDTF">2020-06-03T01:59:41Z</dcterms:created>
  <dcterms:modified xsi:type="dcterms:W3CDTF">2020-06-03T02:00:25Z</dcterms:modified>
</cp:coreProperties>
</file>