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0" r:id="rId5"/>
    <p:sldId id="258" r:id="rId6"/>
    <p:sldId id="265" r:id="rId7"/>
    <p:sldId id="261" r:id="rId8"/>
    <p:sldId id="263" r:id="rId9"/>
    <p:sldId id="267" r:id="rId10"/>
    <p:sldId id="264" r:id="rId11"/>
    <p:sldId id="268" r:id="rId12"/>
    <p:sldId id="26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FDF6-1B4E-E949-9C6D-E8685819461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834E-32EF-A54C-8810-5A3D71FB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2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you may not want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D834E-32EF-A54C-8810-5A3D71FBD4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5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48B7-7504-5848-97E1-98EEF48A7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AC746-A788-B848-81A8-50713DC9D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0088-25AC-D24D-8340-9681224A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4A2D-11DA-A54B-8158-AB5E8E8D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2297-DD9C-594C-AEFC-55EBFD6C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E9B8-CD5B-2B42-8CAC-05E597DF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BFED1-6BAA-8E46-BED4-CFC1F46C1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1FB7-44A7-6342-A655-0B3CB55A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53437-079E-274E-9D8A-6287BEE6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4C90-EED1-8143-8553-200D1E12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CD349-A0FB-2240-AFF4-38A78C235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F6291-4462-024C-8E11-1E6811029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D92F2-6C63-5444-9DE6-90C71C9D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5301-DB1D-994A-9B62-558703EB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6948-56B5-EB46-B398-CF5CEAA4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794E-2653-E14F-B60F-26C11445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E932-21C8-F04D-94DD-090D41C1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020C0-BE86-CF4C-8653-617407F4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31F0B-6167-A840-91FA-F4FF8826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6E7D-9EEE-A646-8641-55913055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EBE6-8FD9-744C-9A07-268216C5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B634-4E28-DB46-9F2C-F6C86625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15BB-550B-6F41-8E16-46A1774B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DEFC-1A7E-BC41-BFB5-78DF73F7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1274-0D47-EF45-AFD7-4D0ABE9D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DB3A-6D27-F543-A11D-3058ACFC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A5A1-F545-9B44-96C2-44EF81978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ACBD1-0241-644D-A9B3-CCDCFC3CA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50F9-4AD8-7F4D-88CE-5B437BC3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B70D2-BFDE-7342-A17D-AC29EA9F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0718-319B-A840-B6F9-F4D72DAE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ADBE-79C1-4B4C-89A7-32211D80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161A8-692A-7A4A-8CBA-5D1F1F2A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9598-853A-5A42-91ED-83509A9D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B820E-9DBD-274D-8420-8A8EE0BF0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48D84-35F8-B84B-8E5A-CBD96C082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9000-D853-C74A-8DAD-3D2E69E4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1C546-5F59-5D46-A897-151AE5E8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F0F0B-4573-8344-AF0B-0CD0D3C0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AF21-F268-5046-AA49-1DA9C401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EE9E1-CA4D-874F-BEC2-BCAEE919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47F6F-4847-3D44-AA5F-D8A560E0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BAA3D-38B1-4F4B-BE4E-6FB083E7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DF613-AD89-E04D-B187-DB341A20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C82E7-39AF-9D43-AEB6-15E4F171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C40C-D2CB-AC4D-B25B-D86A7A69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8370-3A20-A840-B16C-7A29EB6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9D05-27A5-F046-8F7E-7E7A6669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47378-6B97-CE4B-9F83-681C3A0BB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205A0-1878-9048-AF8E-EC0E05EC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FE755-3CC3-6F48-8694-6DA85FEC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479A1-732D-064F-955B-6A48D09C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6EF0-DAA5-7740-B7E3-F7BC1FDC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1AA3F-E119-D345-8E60-97DB628F6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46880-99CF-444D-A193-D293F3439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660D-4437-A44E-8155-480149D5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8F5E9-B29D-8E43-BFFA-9885C54C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69055-3B9F-3F4D-9E9D-216FF48D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D8051-0445-FC40-A227-5A40020C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688B-1A27-1044-96B7-904F3262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1A20-5B18-FE41-A4CB-159E589B0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003F-8743-CF43-B676-990334101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82E5-0030-0B4C-92C2-326C317AA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3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toberfest.digitalocea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pac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93E7-EBAD-ED44-BC94-E3E12A60F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Git/GitHub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B2985-11F8-C14B-9D4E-578C0C225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Nate Kurt</a:t>
            </a:r>
          </a:p>
        </p:txBody>
      </p:sp>
    </p:spTree>
    <p:extLst>
      <p:ext uri="{BB962C8B-B14F-4D97-AF65-F5344CB8AC3E}">
        <p14:creationId xmlns:p14="http://schemas.microsoft.com/office/powerpoint/2010/main" val="323420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F3DE-15E2-CB42-88FF-5C2EC38A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ECCD-6A6F-CC42-A75C-B14F6F77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NO MORE FLASHDRIVES!!</a:t>
            </a:r>
          </a:p>
          <a:p>
            <a:r>
              <a:rPr lang="en-US" sz="4800" dirty="0"/>
              <a:t>Collaboration is easy!(That’s more GitHub, but we’ll get to that later) </a:t>
            </a:r>
          </a:p>
          <a:p>
            <a:r>
              <a:rPr lang="en-US" sz="4800" dirty="0"/>
              <a:t>It’s the most popular tool in the industry right now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4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FA47FA-C0F7-B542-BF1C-3B08014DCC0B}"/>
              </a:ext>
            </a:extLst>
          </p:cNvPr>
          <p:cNvSpPr txBox="1">
            <a:spLocks/>
          </p:cNvSpPr>
          <p:nvPr/>
        </p:nvSpPr>
        <p:spPr>
          <a:xfrm>
            <a:off x="0" y="2208212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Installing Git</a:t>
            </a:r>
          </a:p>
          <a:p>
            <a:pPr algn="ctr"/>
            <a:r>
              <a:rPr lang="en-US" sz="9600" dirty="0"/>
              <a:t>(For Real This Time) </a:t>
            </a:r>
          </a:p>
        </p:txBody>
      </p:sp>
    </p:spTree>
    <p:extLst>
      <p:ext uri="{BB962C8B-B14F-4D97-AF65-F5344CB8AC3E}">
        <p14:creationId xmlns:p14="http://schemas.microsoft.com/office/powerpoint/2010/main" val="81862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4AC6-9637-5347-B836-895DA7DF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8324"/>
          </a:xfrm>
        </p:spPr>
        <p:txBody>
          <a:bodyPr>
            <a:noAutofit/>
          </a:bodyPr>
          <a:lstStyle/>
          <a:p>
            <a:r>
              <a:rPr lang="en-US" sz="4000" dirty="0"/>
              <a:t>Windows: </a:t>
            </a:r>
            <a:br>
              <a:rPr lang="en-US" sz="4000" dirty="0"/>
            </a:br>
            <a:r>
              <a:rPr lang="en-US" sz="4000" dirty="0"/>
              <a:t>Download git-bash(</a:t>
            </a:r>
            <a:r>
              <a:rPr lang="en-US" sz="4000" dirty="0">
                <a:hlinkClick r:id="rId2"/>
              </a:rPr>
              <a:t>https://gitforwindows.org/</a:t>
            </a:r>
            <a:r>
              <a:rPr lang="en-US" sz="4000" dirty="0"/>
              <a:t>)</a:t>
            </a:r>
            <a:br>
              <a:rPr lang="en-US" sz="4000" dirty="0"/>
            </a:br>
            <a:r>
              <a:rPr lang="en-US" sz="4000" dirty="0"/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DDEF9B-85C9-0540-8E26-DC1DF2F05DBC}"/>
              </a:ext>
            </a:extLst>
          </p:cNvPr>
          <p:cNvSpPr txBox="1">
            <a:spLocks/>
          </p:cNvSpPr>
          <p:nvPr/>
        </p:nvSpPr>
        <p:spPr>
          <a:xfrm>
            <a:off x="838200" y="2078036"/>
            <a:ext cx="10515600" cy="249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Mac:</a:t>
            </a:r>
          </a:p>
          <a:p>
            <a:r>
              <a:rPr lang="en-US" sz="4000" dirty="0"/>
              <a:t>“brew install git” in terminal</a:t>
            </a:r>
          </a:p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A951DC-4FCF-4B49-951D-157A818DD49C}"/>
              </a:ext>
            </a:extLst>
          </p:cNvPr>
          <p:cNvSpPr txBox="1">
            <a:spLocks/>
          </p:cNvSpPr>
          <p:nvPr/>
        </p:nvSpPr>
        <p:spPr>
          <a:xfrm>
            <a:off x="838200" y="4575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Linux:</a:t>
            </a:r>
          </a:p>
          <a:p>
            <a:r>
              <a:rPr lang="en-US" sz="4000" dirty="0"/>
              <a:t>“</a:t>
            </a:r>
            <a:r>
              <a:rPr lang="en-US" sz="4000" dirty="0" err="1"/>
              <a:t>sudo</a:t>
            </a:r>
            <a:r>
              <a:rPr lang="en-US" sz="4000" dirty="0"/>
              <a:t> apt install git” in terminal</a:t>
            </a:r>
          </a:p>
          <a:p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939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8B16-1BB4-C243-9E7F-89C5ECE0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605629"/>
            <a:ext cx="10148888" cy="606663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NOW LETS DO STUFF</a:t>
            </a:r>
            <a:br>
              <a:rPr lang="en-US" sz="8000" dirty="0"/>
            </a:br>
            <a:r>
              <a:rPr lang="en-US" sz="8000" dirty="0"/>
              <a:t>(</a:t>
            </a:r>
            <a:r>
              <a:rPr lang="en-US" sz="6000" dirty="0"/>
              <a:t>Please Be Nice Demo Gods)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922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CC62-9637-824B-A68A-F25951FC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3" y="341976"/>
            <a:ext cx="11697183" cy="1325563"/>
          </a:xfrm>
        </p:spPr>
        <p:txBody>
          <a:bodyPr>
            <a:normAutofit/>
          </a:bodyPr>
          <a:lstStyle/>
          <a:p>
            <a:r>
              <a:rPr lang="en-US" dirty="0"/>
              <a:t>By the end of this workshop, you should be able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219D-B1AA-2B43-9DCB-1789182D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 on your computer</a:t>
            </a:r>
          </a:p>
          <a:p>
            <a:r>
              <a:rPr lang="en-US" dirty="0"/>
              <a:t>Make a Git Repo</a:t>
            </a:r>
          </a:p>
          <a:p>
            <a:r>
              <a:rPr lang="en-US" dirty="0"/>
              <a:t>Clone a Git Repo</a:t>
            </a:r>
          </a:p>
          <a:p>
            <a:r>
              <a:rPr lang="en-US" dirty="0"/>
              <a:t>Create an Issue</a:t>
            </a:r>
          </a:p>
          <a:p>
            <a:r>
              <a:rPr lang="en-US" dirty="0"/>
              <a:t>Make a Pull Request</a:t>
            </a:r>
          </a:p>
          <a:p>
            <a:r>
              <a:rPr lang="en-US" dirty="0"/>
              <a:t>Use a GUI for Git</a:t>
            </a:r>
          </a:p>
          <a:p>
            <a:r>
              <a:rPr lang="en-US" dirty="0"/>
              <a:t>Use Git on the Command Line </a:t>
            </a:r>
          </a:p>
          <a:p>
            <a:r>
              <a:rPr lang="en-US" dirty="0"/>
              <a:t>Use Teletype/VS Live Share To Collaborate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7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712C-DDBC-A642-A5FE-A3516695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GET A FREE T-SHIRT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83452-17E0-AD4F-BFFA-1B58592A8143}"/>
              </a:ext>
            </a:extLst>
          </p:cNvPr>
          <p:cNvSpPr txBox="1"/>
          <p:nvPr/>
        </p:nvSpPr>
        <p:spPr>
          <a:xfrm>
            <a:off x="1138178" y="1690688"/>
            <a:ext cx="104017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Sign Up </a:t>
            </a:r>
            <a:r>
              <a:rPr lang="en-US" sz="6000" dirty="0" err="1"/>
              <a:t>Hacktoberfest</a:t>
            </a:r>
            <a:endParaRPr lang="en-US" sz="6000" dirty="0"/>
          </a:p>
          <a:p>
            <a:endParaRPr lang="en-US" sz="4800" dirty="0">
              <a:hlinkClick r:id="rId2"/>
            </a:endParaRPr>
          </a:p>
          <a:p>
            <a:r>
              <a:rPr lang="en-US" sz="4800" dirty="0">
                <a:hlinkClick r:id="rId2"/>
              </a:rPr>
              <a:t>https://hacktoberfest.digitalocean.com/</a:t>
            </a:r>
            <a:endParaRPr lang="en-US" sz="4800" dirty="0"/>
          </a:p>
          <a:p>
            <a:pPr lvl="1"/>
            <a:endParaRPr lang="en-US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1607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BDEF-39C3-DC42-A2A5-CC371FC8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0"/>
            <a:ext cx="10515600" cy="1325563"/>
          </a:xfrm>
        </p:spPr>
        <p:txBody>
          <a:bodyPr/>
          <a:lstStyle/>
          <a:p>
            <a:r>
              <a:rPr lang="en-US" b="1" dirty="0"/>
              <a:t>Who Am I?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EF742-EA9B-8C45-83BC-BE2D3C66E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4749" y="1261364"/>
            <a:ext cx="2804584" cy="27169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26D7AD-DCE6-B541-9379-18EE478C3262}"/>
              </a:ext>
            </a:extLst>
          </p:cNvPr>
          <p:cNvSpPr txBox="1"/>
          <p:nvPr/>
        </p:nvSpPr>
        <p:spPr>
          <a:xfrm>
            <a:off x="338136" y="1325563"/>
            <a:ext cx="718661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Nate Kurt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SpartaHack Executive Director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GitHub Campus Expert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Hot Sauce Enthusiast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Social Media / GitHub: @</a:t>
            </a:r>
            <a:r>
              <a:rPr lang="en-US" sz="4000" dirty="0" err="1"/>
              <a:t>nathankurt</a:t>
            </a:r>
            <a:r>
              <a:rPr lang="en-US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r>
              <a:rPr lang="en-US" sz="60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FBE5B9-5BA6-6C4C-80EA-931121F39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471" y="3978305"/>
            <a:ext cx="5146529" cy="29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6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 the deer 2nite.mp4">
            <a:hlinkClick r:id="" action="ppaction://media"/>
            <a:extLst>
              <a:ext uri="{FF2B5EF4-FFF2-40B4-BE49-F238E27FC236}">
                <a16:creationId xmlns:a16="http://schemas.microsoft.com/office/drawing/2014/main" id="{D409E3D6-3DDF-5B49-95B7-35B40A814A1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2860" y="1730316"/>
            <a:ext cx="7735887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6D924-C8BA-4B42-BFF9-7D44BDD3C40C}"/>
              </a:ext>
            </a:extLst>
          </p:cNvPr>
          <p:cNvSpPr txBox="1"/>
          <p:nvPr/>
        </p:nvSpPr>
        <p:spPr>
          <a:xfrm>
            <a:off x="1560259" y="1593494"/>
            <a:ext cx="87010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Before We Get Started Though</a:t>
            </a:r>
          </a:p>
        </p:txBody>
      </p:sp>
    </p:spTree>
    <p:extLst>
      <p:ext uri="{BB962C8B-B14F-4D97-AF65-F5344CB8AC3E}">
        <p14:creationId xmlns:p14="http://schemas.microsoft.com/office/powerpoint/2010/main" val="291971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2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1A9B-22DF-A041-A5D1-8A8BA5D1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Tools To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4E50-200A-064C-A233-5FC70DA6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Git Bash(Windows Only) </a:t>
            </a:r>
          </a:p>
          <a:p>
            <a:r>
              <a:rPr lang="en-US" dirty="0"/>
              <a:t>Student Developer Pack(</a:t>
            </a:r>
            <a:r>
              <a:rPr lang="en-US" dirty="0">
                <a:hlinkClick r:id="rId2"/>
              </a:rPr>
              <a:t>education.github.com/pack</a:t>
            </a:r>
            <a:r>
              <a:rPr lang="en-US" dirty="0"/>
              <a:t>)</a:t>
            </a:r>
          </a:p>
          <a:p>
            <a:r>
              <a:rPr lang="en-US" dirty="0"/>
              <a:t>Visual Studio Code With Live Share Extension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5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FA47FA-C0F7-B542-BF1C-3B08014DCC0B}"/>
              </a:ext>
            </a:extLst>
          </p:cNvPr>
          <p:cNvSpPr txBox="1">
            <a:spLocks/>
          </p:cNvSpPr>
          <p:nvPr/>
        </p:nvSpPr>
        <p:spPr>
          <a:xfrm>
            <a:off x="0" y="2208212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Installing Git</a:t>
            </a:r>
          </a:p>
        </p:txBody>
      </p:sp>
    </p:spTree>
    <p:extLst>
      <p:ext uri="{BB962C8B-B14F-4D97-AF65-F5344CB8AC3E}">
        <p14:creationId xmlns:p14="http://schemas.microsoft.com/office/powerpoint/2010/main" val="349984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AE83-306E-604D-9CF4-324C552A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Uhhhh</a:t>
            </a:r>
            <a:r>
              <a:rPr lang="en-US" dirty="0"/>
              <a:t> Wait….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5F64-2E05-F146-9CCA-A6603EE7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101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”Before you make me install some more garbage on my computer, can you tell me what it is first?”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80D2C-24ED-884F-8DCD-C843F2C8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112" y="3523305"/>
            <a:ext cx="5532594" cy="31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9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41AB-6940-5942-9AAD-F26BC0A3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361B-201E-D542-A831-066D06F1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Git is good version control</a:t>
            </a:r>
          </a:p>
          <a:p>
            <a:r>
              <a:rPr lang="en-US" sz="6000" dirty="0"/>
              <a:t>Undo changes</a:t>
            </a:r>
          </a:p>
          <a:p>
            <a:r>
              <a:rPr lang="en-US" sz="6000" dirty="0"/>
              <a:t>Searchable history</a:t>
            </a:r>
          </a:p>
        </p:txBody>
      </p:sp>
    </p:spTree>
    <p:extLst>
      <p:ext uri="{BB962C8B-B14F-4D97-AF65-F5344CB8AC3E}">
        <p14:creationId xmlns:p14="http://schemas.microsoft.com/office/powerpoint/2010/main" val="35738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249</Words>
  <Application>Microsoft Macintosh PowerPoint</Application>
  <PresentationFormat>Widescreen</PresentationFormat>
  <Paragraphs>56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 to Git/GitHub</vt:lpstr>
      <vt:lpstr>By the end of this workshop, you should be able to:</vt:lpstr>
      <vt:lpstr>AND GET A FREE T-SHIRT</vt:lpstr>
      <vt:lpstr>Who Am I? </vt:lpstr>
      <vt:lpstr>PowerPoint Presentation</vt:lpstr>
      <vt:lpstr>Some Tools To Have</vt:lpstr>
      <vt:lpstr>PowerPoint Presentation</vt:lpstr>
      <vt:lpstr>Uhhhh Wait….</vt:lpstr>
      <vt:lpstr>What is Git?</vt:lpstr>
      <vt:lpstr>So Why Git?</vt:lpstr>
      <vt:lpstr>PowerPoint Presentation</vt:lpstr>
      <vt:lpstr>Windows:  Download git-bash(https://gitforwindows.org/)  </vt:lpstr>
      <vt:lpstr>NOW LETS DO STUFF (Please Be Nice Demo Gods)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Kurt, Nathan</dc:creator>
  <cp:lastModifiedBy>Kurt, Nathan</cp:lastModifiedBy>
  <cp:revision>18</cp:revision>
  <dcterms:created xsi:type="dcterms:W3CDTF">2018-10-05T16:55:28Z</dcterms:created>
  <dcterms:modified xsi:type="dcterms:W3CDTF">2018-10-06T17:10:56Z</dcterms:modified>
</cp:coreProperties>
</file>