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5C99-6F37-477C-849A-6432F8AA28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9AD6-13E8-4EC5-8C5A-6182797C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4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3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Lea</dc:creator>
  <cp:lastModifiedBy>Nathan Lea</cp:lastModifiedBy>
  <cp:revision>1</cp:revision>
  <dcterms:created xsi:type="dcterms:W3CDTF">2016-03-02T22:23:52Z</dcterms:created>
  <dcterms:modified xsi:type="dcterms:W3CDTF">2016-03-02T22:27:31Z</dcterms:modified>
</cp:coreProperties>
</file>