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08" autoAdjust="0"/>
  </p:normalViewPr>
  <p:slideViewPr>
    <p:cSldViewPr snapToGrid="0" snapToObjects="1">
      <p:cViewPr varScale="1">
        <p:scale>
          <a:sx n="91" d="100"/>
          <a:sy n="91" d="100"/>
        </p:scale>
        <p:origin x="-15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February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orchestra </a:t>
            </a:r>
            <a:br>
              <a:rPr lang="en-US" dirty="0" smtClean="0"/>
            </a:br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7498" y="61484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SEOUNGYOON LIM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48" y="1100628"/>
            <a:ext cx="8500334" cy="3579849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 An orchestra program has just started at an elementary school in Bronx</a:t>
            </a:r>
            <a:endParaRPr lang="en-US" sz="900" dirty="0" smtClean="0"/>
          </a:p>
          <a:p>
            <a:pPr>
              <a:buFont typeface="Arial"/>
              <a:buChar char="•"/>
            </a:pPr>
            <a:r>
              <a:rPr lang="en-US" dirty="0"/>
              <a:t>To encourage students’ practice, the teacher adapted level-belt </a:t>
            </a:r>
            <a:r>
              <a:rPr lang="en-US" dirty="0" smtClean="0"/>
              <a:t>system</a:t>
            </a:r>
            <a:endParaRPr lang="en-US" sz="900" dirty="0"/>
          </a:p>
          <a:p>
            <a:pPr>
              <a:buFont typeface="Arial"/>
              <a:buChar char="•"/>
            </a:pPr>
            <a:r>
              <a:rPr lang="en-US" dirty="0"/>
              <a:t>When students pass a certain level test, they will get a belt(colored yarn) to tie proudly on their instruments’ case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are ten kinds of belts(white, yellow….gold), each belt shows their level of playing instrument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62941" y="1125491"/>
            <a:ext cx="2883647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1901" y="1100628"/>
            <a:ext cx="2747981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2" r="672"/>
          <a:stretch/>
        </p:blipFill>
        <p:spPr>
          <a:xfrm>
            <a:off x="0" y="3084761"/>
            <a:ext cx="9144001" cy="28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teacher wants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To retrieve the instrument distribution and report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periodically </a:t>
            </a:r>
            <a:r>
              <a:rPr lang="en-US" dirty="0" smtClean="0"/>
              <a:t> the levels of the students to the principal</a:t>
            </a:r>
          </a:p>
          <a:p>
            <a:pPr>
              <a:buFont typeface="Arial"/>
              <a:buChar char="•"/>
            </a:pP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make diverse </a:t>
            </a:r>
            <a:r>
              <a:rPr lang="en-US" dirty="0" smtClean="0"/>
              <a:t>classrooms to participate into the orchestra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To </a:t>
            </a:r>
            <a:r>
              <a:rPr lang="en-US" dirty="0" smtClean="0"/>
              <a:t>stack database of songs fitting to each level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figure out students who need extra help or practice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9" name="Content Placeholder 8" descr="orcherstra_E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42" r="-15242"/>
          <a:stretch>
            <a:fillRect/>
          </a:stretch>
        </p:blipFill>
        <p:spPr>
          <a:xfrm>
            <a:off x="-1434353" y="914400"/>
            <a:ext cx="12012706" cy="5316071"/>
          </a:xfrm>
        </p:spPr>
      </p:pic>
    </p:spTree>
    <p:extLst>
      <p:ext uri="{BB962C8B-B14F-4D97-AF65-F5344CB8AC3E}">
        <p14:creationId xmlns:p14="http://schemas.microsoft.com/office/powerpoint/2010/main" val="192435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</a:t>
            </a:r>
            <a:r>
              <a:rPr lang="en-US" dirty="0" smtClean="0"/>
              <a:t>diagram2</a:t>
            </a:r>
            <a:endParaRPr lang="en-US" dirty="0"/>
          </a:p>
        </p:txBody>
      </p:sp>
      <p:pic>
        <p:nvPicPr>
          <p:cNvPr id="4" name="Content Placeholder 3" descr="Screen Shot 2015-02-26 at 8.00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t="35119" r="11525" b="21142"/>
          <a:stretch/>
        </p:blipFill>
        <p:spPr>
          <a:xfrm>
            <a:off x="59762" y="1284940"/>
            <a:ext cx="9009529" cy="3705413"/>
          </a:xfrm>
        </p:spPr>
      </p:pic>
    </p:spTree>
    <p:extLst>
      <p:ext uri="{BB962C8B-B14F-4D97-AF65-F5344CB8AC3E}">
        <p14:creationId xmlns:p14="http://schemas.microsoft.com/office/powerpoint/2010/main" val="7488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add the below to the database,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1800" i="1" u="sng" dirty="0" smtClean="0"/>
              <a:t>Student Attendance Data</a:t>
            </a:r>
            <a:r>
              <a:rPr lang="en-US" sz="1800" i="1" u="sng" dirty="0"/>
              <a:t>, </a:t>
            </a:r>
            <a:r>
              <a:rPr lang="en-US" dirty="0"/>
              <a:t>so that </a:t>
            </a:r>
            <a:r>
              <a:rPr lang="en-US" dirty="0" smtClean="0"/>
              <a:t>the teacher can check the rate of the students</a:t>
            </a:r>
            <a:r>
              <a:rPr lang="ko-KR" altLang="ko-KR" dirty="0" smtClean="0"/>
              <a:t>’</a:t>
            </a:r>
            <a:r>
              <a:rPr lang="en-US" altLang="ko-KR" dirty="0" smtClean="0"/>
              <a:t> attendance</a:t>
            </a:r>
          </a:p>
          <a:p>
            <a:pPr marL="0" indent="0"/>
            <a:endParaRPr lang="en-US" sz="800" dirty="0"/>
          </a:p>
          <a:p>
            <a:pPr marL="285750" indent="-285750">
              <a:buFont typeface="Arial"/>
              <a:buChar char="•"/>
            </a:pPr>
            <a:r>
              <a:rPr lang="en-US" sz="1800" i="1" u="sng" dirty="0" smtClean="0"/>
              <a:t> Students’ family income Data</a:t>
            </a:r>
            <a:r>
              <a:rPr lang="en-US" dirty="0" smtClean="0"/>
              <a:t>, so that the teacher can see whether the rental prices of instrument are affordable. This might be the reason that  other student can not join the orchestra</a:t>
            </a:r>
          </a:p>
          <a:p>
            <a:pPr>
              <a:buFont typeface="Arial"/>
              <a:buChar char="•"/>
            </a:pPr>
            <a:endParaRPr lang="en-US" sz="800" dirty="0"/>
          </a:p>
          <a:p>
            <a:pPr>
              <a:buFont typeface="Arial"/>
              <a:buChar char="•"/>
            </a:pPr>
            <a:r>
              <a:rPr lang="en-US" sz="1800" i="1" u="sng" dirty="0" smtClean="0"/>
              <a:t>Songs for music competition Data</a:t>
            </a:r>
            <a:r>
              <a:rPr lang="en-US" dirty="0" smtClean="0"/>
              <a:t>, and connect to “Songs table”, so that students can get the level belt and also prepare a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9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Orchestra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30" r="-14830"/>
          <a:stretch>
            <a:fillRect/>
          </a:stretch>
        </p:blipFill>
        <p:spPr>
          <a:xfrm>
            <a:off x="-1144310" y="1067927"/>
            <a:ext cx="11512857" cy="5613511"/>
          </a:xfrm>
        </p:spPr>
      </p:pic>
    </p:spTree>
    <p:extLst>
      <p:ext uri="{BB962C8B-B14F-4D97-AF65-F5344CB8AC3E}">
        <p14:creationId xmlns:p14="http://schemas.microsoft.com/office/powerpoint/2010/main" val="236657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142</TotalTime>
  <Words>225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School orchestra  data base</vt:lpstr>
      <vt:lpstr>background</vt:lpstr>
      <vt:lpstr>The teacher wants</vt:lpstr>
      <vt:lpstr>Entity relationship diagram</vt:lpstr>
      <vt:lpstr>Entity relationship diagram2</vt:lpstr>
      <vt:lpstr>Possible extension</vt:lpstr>
      <vt:lpstr>User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orchestra  data base</dc:title>
  <dc:creator>Seoungyoon Lim</dc:creator>
  <cp:lastModifiedBy>Seoungyoon Lim</cp:lastModifiedBy>
  <cp:revision>16</cp:revision>
  <dcterms:created xsi:type="dcterms:W3CDTF">2015-02-26T20:08:42Z</dcterms:created>
  <dcterms:modified xsi:type="dcterms:W3CDTF">2015-02-27T21:09:39Z</dcterms:modified>
</cp:coreProperties>
</file>