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688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4992" userDrawn="1">
          <p15:clr>
            <a:srgbClr val="A4A3A4"/>
          </p15:clr>
        </p15:guide>
        <p15:guide id="5" orient="horz" pos="3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/>
    <p:restoredTop sz="94700"/>
  </p:normalViewPr>
  <p:slideViewPr>
    <p:cSldViewPr snapToGrid="0" snapToObjects="1" showGuides="1">
      <p:cViewPr varScale="1">
        <p:scale>
          <a:sx n="100" d="100"/>
          <a:sy n="100" d="100"/>
        </p:scale>
        <p:origin x="600" y="160"/>
      </p:cViewPr>
      <p:guideLst>
        <p:guide orient="horz" pos="1008"/>
        <p:guide pos="2688"/>
        <p:guide orient="horz" pos="2160"/>
        <p:guide pos="4992"/>
        <p:guide orient="horz"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700-CD61-104E-8732-B081506B3C5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4A36-DF5D-BB40-83C0-A3A13D2B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7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700-CD61-104E-8732-B081506B3C5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4A36-DF5D-BB40-83C0-A3A13D2B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700-CD61-104E-8732-B081506B3C5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4A36-DF5D-BB40-83C0-A3A13D2B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700-CD61-104E-8732-B081506B3C5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4A36-DF5D-BB40-83C0-A3A13D2B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700-CD61-104E-8732-B081506B3C5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4A36-DF5D-BB40-83C0-A3A13D2B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700-CD61-104E-8732-B081506B3C5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4A36-DF5D-BB40-83C0-A3A13D2B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8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700-CD61-104E-8732-B081506B3C5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4A36-DF5D-BB40-83C0-A3A13D2B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700-CD61-104E-8732-B081506B3C5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4A36-DF5D-BB40-83C0-A3A13D2B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700-CD61-104E-8732-B081506B3C5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4A36-DF5D-BB40-83C0-A3A13D2B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700-CD61-104E-8732-B081506B3C5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4A36-DF5D-BB40-83C0-A3A13D2B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700-CD61-104E-8732-B081506B3C5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4A36-DF5D-BB40-83C0-A3A13D2B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7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6700-CD61-104E-8732-B081506B3C5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04A36-DF5D-BB40-83C0-A3A13D2B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EnduroQNN.py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flow</a:t>
            </a:r>
          </a:p>
          <a:p>
            <a:r>
              <a:rPr lang="en-US" dirty="0" smtClean="0"/>
              <a:t>By Nathan Metze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0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7200" y="6731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Custom Agent Class: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65500" y="1460500"/>
            <a:ext cx="76200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687374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 __</a:t>
            </a:r>
            <a:r>
              <a:rPr lang="en-US" dirty="0" err="1" smtClean="0"/>
              <a:t>init</a:t>
            </a:r>
            <a:r>
              <a:rPr lang="en-US" dirty="0" smtClean="0"/>
              <a:t>__: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Initialize all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Create </a:t>
            </a:r>
            <a:r>
              <a:rPr lang="en-US" dirty="0" err="1" smtClean="0"/>
              <a:t>tensorflow</a:t>
            </a:r>
            <a:r>
              <a:rPr lang="en-US" dirty="0" smtClean="0"/>
              <a:t> object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Call _</a:t>
            </a:r>
            <a:r>
              <a:rPr lang="en-US" dirty="0" err="1" smtClean="0"/>
              <a:t>construct_model</a:t>
            </a:r>
            <a:r>
              <a:rPr lang="en-US" dirty="0" smtClean="0"/>
              <a:t>()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Call _train()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12" name="Straight Arrow Connector 11"/>
          <p:cNvCxnSpPr>
            <a:endCxn id="13" idx="1"/>
          </p:cNvCxnSpPr>
          <p:nvPr/>
        </p:nvCxnSpPr>
        <p:spPr>
          <a:xfrm>
            <a:off x="3175000" y="2705100"/>
            <a:ext cx="1092200" cy="42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2256135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 _</a:t>
            </a:r>
            <a:r>
              <a:rPr lang="en-US" dirty="0" err="1" smtClean="0"/>
              <a:t>construct_model</a:t>
            </a:r>
            <a:r>
              <a:rPr lang="en-US" dirty="0" smtClean="0"/>
              <a:t>():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Create input size for CNN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Create 5 layer CNN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3 not connected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2 connected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58900" y="3133298"/>
            <a:ext cx="12700" cy="68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4200" y="3816797"/>
            <a:ext cx="325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 _train():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Create tensor objects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Q-Learning algorithm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Run </a:t>
            </a:r>
            <a:r>
              <a:rPr lang="en-US" dirty="0" err="1" smtClean="0"/>
              <a:t>RMSPropOptimizer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Gradient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24800" y="16002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 _</a:t>
            </a:r>
            <a:r>
              <a:rPr lang="en-US" dirty="0" err="1" smtClean="0"/>
              <a:t>train_matrix</a:t>
            </a:r>
            <a:r>
              <a:rPr lang="en-US" dirty="0" smtClean="0"/>
              <a:t>():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Get samples from memory array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Run CNN with all ’next step’ frames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Create value array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Create action array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Evaluate Q-Learn Function with data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4800" y="4010461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 remember():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Remembers each frame and its info up to 200k frames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Removes oldest frame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_</a:t>
            </a:r>
            <a:r>
              <a:rPr lang="en-US" dirty="0" err="1" smtClean="0"/>
              <a:t>train_matrix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 rot="5400000" flipH="1" flipV="1">
            <a:off x="6631320" y="3084181"/>
            <a:ext cx="2434561" cy="508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7594600" y="4555461"/>
            <a:ext cx="812800" cy="73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67200" y="4419600"/>
            <a:ext cx="3111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 </a:t>
            </a:r>
            <a:r>
              <a:rPr lang="en-US" dirty="0" err="1" smtClean="0"/>
              <a:t>take_action</a:t>
            </a:r>
            <a:r>
              <a:rPr lang="en-US" dirty="0" smtClean="0"/>
              <a:t>():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Evaluate model for Q actions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Use X number of previous frames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Determine if training or observing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Take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4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specific network</a:t>
            </a:r>
          </a:p>
          <a:p>
            <a:pPr lvl="1"/>
            <a:r>
              <a:rPr lang="en-US" dirty="0" smtClean="0"/>
              <a:t>3-2</a:t>
            </a:r>
          </a:p>
          <a:p>
            <a:pPr lvl="1"/>
            <a:r>
              <a:rPr lang="en-US" dirty="0" smtClean="0"/>
              <a:t>Connected vs not</a:t>
            </a:r>
          </a:p>
          <a:p>
            <a:r>
              <a:rPr lang="en-US" dirty="0" smtClean="0"/>
              <a:t>Sequence Diagram and Class Diagram</a:t>
            </a:r>
          </a:p>
          <a:p>
            <a:pPr lvl="1"/>
            <a:r>
              <a:rPr lang="en-US" dirty="0" smtClean="0"/>
              <a:t>Start with Class</a:t>
            </a:r>
          </a:p>
          <a:p>
            <a:r>
              <a:rPr lang="en-US" smtClean="0"/>
              <a:t>Draw Neural Network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6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147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EnduroQNN.py</vt:lpstr>
      <vt:lpstr>PowerPoint Presentation</vt:lpstr>
      <vt:lpstr>Questions: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EnduroQNN.py</dc:title>
  <dc:creator>Nathan Metze</dc:creator>
  <cp:lastModifiedBy>Nathan Metze</cp:lastModifiedBy>
  <cp:revision>5</cp:revision>
  <dcterms:created xsi:type="dcterms:W3CDTF">2017-10-23T17:06:26Z</dcterms:created>
  <dcterms:modified xsi:type="dcterms:W3CDTF">2017-10-23T20:05:30Z</dcterms:modified>
</cp:coreProperties>
</file>