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81" d="100"/>
          <a:sy n="81" d="100"/>
        </p:scale>
        <p:origin x="-84" y="-6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B6A85D-EC5A-47BF-8C69-EEDD30291035}"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420959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6A85D-EC5A-47BF-8C69-EEDD30291035}"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296953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6A85D-EC5A-47BF-8C69-EEDD30291035}"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45484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6A85D-EC5A-47BF-8C69-EEDD30291035}"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390807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B6A85D-EC5A-47BF-8C69-EEDD30291035}"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384483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B6A85D-EC5A-47BF-8C69-EEDD30291035}"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1449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B6A85D-EC5A-47BF-8C69-EEDD30291035}" type="datetimeFigureOut">
              <a:rPr lang="en-US" smtClean="0"/>
              <a:t>11/11/2015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15118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B6A85D-EC5A-47BF-8C69-EEDD30291035}" type="datetimeFigureOut">
              <a:rPr lang="en-US" smtClean="0"/>
              <a:t>11/11/2015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16406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6A85D-EC5A-47BF-8C69-EEDD30291035}" type="datetimeFigureOut">
              <a:rPr lang="en-US" smtClean="0"/>
              <a:t>11/11/2015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379408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B6A85D-EC5A-47BF-8C69-EEDD30291035}"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231764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B6A85D-EC5A-47BF-8C69-EEDD30291035}"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B6DFE-A5C4-493C-9674-B2041A41AC46}" type="slidenum">
              <a:rPr lang="en-US" smtClean="0"/>
              <a:t>‹#›</a:t>
            </a:fld>
            <a:endParaRPr lang="en-US"/>
          </a:p>
        </p:txBody>
      </p:sp>
    </p:spTree>
    <p:extLst>
      <p:ext uri="{BB962C8B-B14F-4D97-AF65-F5344CB8AC3E}">
        <p14:creationId xmlns:p14="http://schemas.microsoft.com/office/powerpoint/2010/main" val="401843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6A85D-EC5A-47BF-8C69-EEDD30291035}" type="datetimeFigureOut">
              <a:rPr lang="en-US" smtClean="0"/>
              <a:t>11/11/2015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B6DFE-A5C4-493C-9674-B2041A41AC46}" type="slidenum">
              <a:rPr lang="en-US" smtClean="0"/>
              <a:t>‹#›</a:t>
            </a:fld>
            <a:endParaRPr lang="en-US"/>
          </a:p>
        </p:txBody>
      </p:sp>
    </p:spTree>
    <p:extLst>
      <p:ext uri="{BB962C8B-B14F-4D97-AF65-F5344CB8AC3E}">
        <p14:creationId xmlns:p14="http://schemas.microsoft.com/office/powerpoint/2010/main" val="42056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986589" y="1900987"/>
            <a:ext cx="10274969" cy="4957014"/>
          </a:xfrm>
          <a:prstGeom prst="rect">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p:cNvSpPr/>
          <p:nvPr/>
        </p:nvSpPr>
        <p:spPr>
          <a:xfrm>
            <a:off x="0" y="0"/>
            <a:ext cx="12192000" cy="1335505"/>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FREDY MACK LOGO</a:t>
            </a:r>
            <a:endParaRPr lang="en-US" dirty="0"/>
          </a:p>
        </p:txBody>
      </p:sp>
      <p:sp>
        <p:nvSpPr>
          <p:cNvPr id="6" name="Rounded Rectangle 5"/>
          <p:cNvSpPr/>
          <p:nvPr/>
        </p:nvSpPr>
        <p:spPr>
          <a:xfrm>
            <a:off x="986589" y="1365580"/>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a:t>
            </a:r>
            <a:endParaRPr lang="en-US" dirty="0">
              <a:solidFill>
                <a:schemeClr val="tx1"/>
              </a:solidFill>
            </a:endParaRPr>
          </a:p>
        </p:txBody>
      </p:sp>
      <p:sp>
        <p:nvSpPr>
          <p:cNvPr id="7" name="Rounded Rectangle 6"/>
          <p:cNvSpPr/>
          <p:nvPr/>
        </p:nvSpPr>
        <p:spPr>
          <a:xfrm>
            <a:off x="3669632" y="1359567"/>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 Us</a:t>
            </a:r>
            <a:endParaRPr lang="en-US" dirty="0">
              <a:solidFill>
                <a:schemeClr val="tx1"/>
              </a:solidFill>
            </a:endParaRPr>
          </a:p>
        </p:txBody>
      </p:sp>
      <p:sp>
        <p:nvSpPr>
          <p:cNvPr id="8" name="Rounded Rectangle 7"/>
          <p:cNvSpPr/>
          <p:nvPr/>
        </p:nvSpPr>
        <p:spPr>
          <a:xfrm>
            <a:off x="6515101" y="1359567"/>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Gallery</a:t>
            </a:r>
            <a:endParaRPr lang="en-US" dirty="0">
              <a:solidFill>
                <a:schemeClr val="tx1"/>
              </a:solidFill>
            </a:endParaRPr>
          </a:p>
        </p:txBody>
      </p:sp>
      <p:sp>
        <p:nvSpPr>
          <p:cNvPr id="11" name="Rounded Rectangle 10"/>
          <p:cNvSpPr/>
          <p:nvPr/>
        </p:nvSpPr>
        <p:spPr>
          <a:xfrm>
            <a:off x="9035715" y="1365580"/>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Contact Us</a:t>
            </a:r>
            <a:endParaRPr lang="en-US" dirty="0">
              <a:solidFill>
                <a:schemeClr val="tx1"/>
              </a:solidFill>
            </a:endParaRP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29510" t="19080" r="26287" b="16777"/>
          <a:stretch/>
        </p:blipFill>
        <p:spPr>
          <a:xfrm>
            <a:off x="1082843" y="2009274"/>
            <a:ext cx="2586789" cy="2346157"/>
          </a:xfrm>
          <a:prstGeom prst="rect">
            <a:avLst/>
          </a:prstGeom>
        </p:spPr>
      </p:pic>
      <p:sp>
        <p:nvSpPr>
          <p:cNvPr id="13" name="TextBox 12"/>
          <p:cNvSpPr txBox="1"/>
          <p:nvPr/>
        </p:nvSpPr>
        <p:spPr>
          <a:xfrm>
            <a:off x="4782554" y="2009274"/>
            <a:ext cx="6238374" cy="477054"/>
          </a:xfrm>
          <a:prstGeom prst="rect">
            <a:avLst/>
          </a:prstGeom>
          <a:noFill/>
        </p:spPr>
        <p:txBody>
          <a:bodyPr wrap="square" rtlCol="0">
            <a:spAutoFit/>
          </a:bodyPr>
          <a:lstStyle/>
          <a:p>
            <a:pPr algn="r"/>
            <a:r>
              <a:rPr lang="en-US" sz="2500" dirty="0" smtClean="0">
                <a:latin typeface="Verdana" panose="020B0604030504040204" pitchFamily="34" charset="0"/>
                <a:ea typeface="Verdana" panose="020B0604030504040204" pitchFamily="34" charset="0"/>
                <a:cs typeface="Verdana" panose="020B0604030504040204" pitchFamily="34" charset="0"/>
              </a:rPr>
              <a:t>Heading 2 (25 </a:t>
            </a:r>
            <a:r>
              <a:rPr lang="en-US" sz="2500" dirty="0" err="1" smtClean="0">
                <a:latin typeface="Verdana" panose="020B0604030504040204" pitchFamily="34" charset="0"/>
                <a:ea typeface="Verdana" panose="020B0604030504040204" pitchFamily="34" charset="0"/>
                <a:cs typeface="Verdana" panose="020B0604030504040204" pitchFamily="34" charset="0"/>
              </a:rPr>
              <a:t>px</a:t>
            </a:r>
            <a:r>
              <a:rPr lang="en-US" sz="2500" dirty="0" smtClean="0">
                <a:latin typeface="Verdana" panose="020B0604030504040204" pitchFamily="34" charset="0"/>
                <a:ea typeface="Verdana" panose="020B0604030504040204" pitchFamily="34" charset="0"/>
                <a:cs typeface="Verdana" panose="020B0604030504040204" pitchFamily="34" charset="0"/>
              </a:rPr>
              <a:t>, Black, Verdana) </a:t>
            </a:r>
            <a:endParaRPr lang="en-US" sz="2500"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3669632" y="2597577"/>
            <a:ext cx="7591926" cy="584775"/>
          </a:xfrm>
          <a:prstGeom prst="rect">
            <a:avLst/>
          </a:prstGeom>
          <a:noFill/>
        </p:spPr>
        <p:txBody>
          <a:bodyPr wrap="square" rtlCol="0">
            <a:spAutoFit/>
          </a:bodyPr>
          <a:lstStyle/>
          <a:p>
            <a:r>
              <a:rPr lang="en-US" sz="3200" b="1" dirty="0" smtClean="0"/>
              <a:t>HEADING 1 (32 </a:t>
            </a:r>
            <a:r>
              <a:rPr lang="en-US" sz="3200" b="1" dirty="0" err="1" smtClean="0"/>
              <a:t>px</a:t>
            </a:r>
            <a:r>
              <a:rPr lang="en-US" sz="3200" b="1" dirty="0" smtClean="0"/>
              <a:t>, Black, Bold, Verdana)</a:t>
            </a:r>
            <a:endParaRPr lang="en-US" sz="3200" b="1" dirty="0"/>
          </a:p>
        </p:txBody>
      </p:sp>
      <p:sp>
        <p:nvSpPr>
          <p:cNvPr id="15" name="TextBox 14"/>
          <p:cNvSpPr txBox="1"/>
          <p:nvPr/>
        </p:nvSpPr>
        <p:spPr>
          <a:xfrm>
            <a:off x="1082843" y="4318362"/>
            <a:ext cx="2586789" cy="307777"/>
          </a:xfrm>
          <a:prstGeom prst="rect">
            <a:avLst/>
          </a:prstGeom>
          <a:noFill/>
        </p:spPr>
        <p:txBody>
          <a:bodyPr wrap="square" rtlCol="0">
            <a:spAutoFit/>
          </a:bodyPr>
          <a:lstStyle/>
          <a:p>
            <a:r>
              <a:rPr lang="en-US" sz="1400" dirty="0" smtClean="0">
                <a:solidFill>
                  <a:schemeClr val="bg1">
                    <a:lumMod val="50000"/>
                  </a:schemeClr>
                </a:solidFill>
              </a:rPr>
              <a:t>Picture (of van)</a:t>
            </a:r>
            <a:endParaRPr lang="en-US" sz="1400" dirty="0">
              <a:solidFill>
                <a:schemeClr val="bg1">
                  <a:lumMod val="50000"/>
                </a:schemeClr>
              </a:solidFill>
            </a:endParaRPr>
          </a:p>
        </p:txBody>
      </p:sp>
      <p:sp>
        <p:nvSpPr>
          <p:cNvPr id="16" name="TextBox 15"/>
          <p:cNvSpPr txBox="1"/>
          <p:nvPr/>
        </p:nvSpPr>
        <p:spPr>
          <a:xfrm>
            <a:off x="1215189" y="3182352"/>
            <a:ext cx="9805738" cy="400110"/>
          </a:xfrm>
          <a:prstGeom prst="rect">
            <a:avLst/>
          </a:prstGeom>
          <a:noFill/>
        </p:spPr>
        <p:txBody>
          <a:bodyPr wrap="square" rtlCol="0">
            <a:spAutoFit/>
          </a:bodyPr>
          <a:lstStyle/>
          <a:p>
            <a:r>
              <a:rPr lang="en-US" dirty="0" smtClean="0"/>
              <a:t>			</a:t>
            </a:r>
            <a:r>
              <a:rPr lang="en-US" sz="2000" dirty="0" smtClean="0"/>
              <a:t>Heading 3 (20px, Black, Verdana) </a:t>
            </a:r>
            <a:endParaRPr lang="en-US" sz="2000" dirty="0"/>
          </a:p>
        </p:txBody>
      </p:sp>
      <p:sp>
        <p:nvSpPr>
          <p:cNvPr id="17" name="TextBox 16"/>
          <p:cNvSpPr txBox="1"/>
          <p:nvPr/>
        </p:nvSpPr>
        <p:spPr>
          <a:xfrm>
            <a:off x="1221204" y="3836194"/>
            <a:ext cx="9805738" cy="369332"/>
          </a:xfrm>
          <a:prstGeom prst="rect">
            <a:avLst/>
          </a:prstGeom>
          <a:noFill/>
        </p:spPr>
        <p:txBody>
          <a:bodyPr wrap="square" rtlCol="0">
            <a:spAutoFit/>
          </a:bodyPr>
          <a:lstStyle/>
          <a:p>
            <a:r>
              <a:rPr lang="en-US" dirty="0" smtClean="0"/>
              <a:t>			Paragraph (18px, Black, Verdana) </a:t>
            </a:r>
            <a:endParaRPr lang="en-US" dirty="0"/>
          </a:p>
        </p:txBody>
      </p:sp>
      <p:cxnSp>
        <p:nvCxnSpPr>
          <p:cNvPr id="3" name="Straight Arrow Connector 2"/>
          <p:cNvCxnSpPr/>
          <p:nvPr/>
        </p:nvCxnSpPr>
        <p:spPr>
          <a:xfrm flipH="1">
            <a:off x="986589" y="5732585"/>
            <a:ext cx="1709719" cy="211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96308" y="5514926"/>
            <a:ext cx="2532185" cy="646331"/>
          </a:xfrm>
          <a:prstGeom prst="rect">
            <a:avLst/>
          </a:prstGeom>
          <a:noFill/>
        </p:spPr>
        <p:txBody>
          <a:bodyPr wrap="square" rtlCol="0">
            <a:spAutoFit/>
          </a:bodyPr>
          <a:lstStyle/>
          <a:p>
            <a:r>
              <a:rPr lang="en-GB" dirty="0" smtClean="0"/>
              <a:t>Background - #FFFFFF</a:t>
            </a:r>
          </a:p>
          <a:p>
            <a:endParaRPr lang="en-GB" dirty="0"/>
          </a:p>
        </p:txBody>
      </p:sp>
      <p:sp>
        <p:nvSpPr>
          <p:cNvPr id="10" name="TextBox 9"/>
          <p:cNvSpPr txBox="1"/>
          <p:nvPr/>
        </p:nvSpPr>
        <p:spPr>
          <a:xfrm>
            <a:off x="7244863" y="4841631"/>
            <a:ext cx="3782080" cy="923330"/>
          </a:xfrm>
          <a:prstGeom prst="rect">
            <a:avLst/>
          </a:prstGeom>
          <a:noFill/>
        </p:spPr>
        <p:txBody>
          <a:bodyPr wrap="square" rtlCol="0">
            <a:spAutoFit/>
          </a:bodyPr>
          <a:lstStyle/>
          <a:p>
            <a:r>
              <a:rPr lang="en-GB" dirty="0" smtClean="0"/>
              <a:t>Boarder size = 4px</a:t>
            </a:r>
          </a:p>
          <a:p>
            <a:r>
              <a:rPr lang="en-GB" dirty="0" smtClean="0"/>
              <a:t>Boarder colour = </a:t>
            </a:r>
            <a:r>
              <a:rPr lang="en-GB" dirty="0"/>
              <a:t>#</a:t>
            </a:r>
            <a:r>
              <a:rPr lang="en-GB" dirty="0" smtClean="0"/>
              <a:t>CC0000</a:t>
            </a:r>
          </a:p>
          <a:p>
            <a:r>
              <a:rPr lang="en-GB" dirty="0" smtClean="0"/>
              <a:t>Border background colour - </a:t>
            </a:r>
            <a:r>
              <a:rPr lang="en-GB" dirty="0"/>
              <a:t>#FFFFFF</a:t>
            </a:r>
            <a:r>
              <a:rPr lang="en-GB" dirty="0" smtClean="0"/>
              <a:t> </a:t>
            </a:r>
            <a:endParaRPr lang="en-GB" dirty="0"/>
          </a:p>
        </p:txBody>
      </p:sp>
      <p:sp>
        <p:nvSpPr>
          <p:cNvPr id="18" name="TextBox 17"/>
          <p:cNvSpPr txBox="1"/>
          <p:nvPr/>
        </p:nvSpPr>
        <p:spPr>
          <a:xfrm>
            <a:off x="0" y="1334653"/>
            <a:ext cx="1606062" cy="646331"/>
          </a:xfrm>
          <a:prstGeom prst="rect">
            <a:avLst/>
          </a:prstGeom>
          <a:noFill/>
        </p:spPr>
        <p:txBody>
          <a:bodyPr wrap="square" rtlCol="0">
            <a:spAutoFit/>
          </a:bodyPr>
          <a:lstStyle/>
          <a:p>
            <a:r>
              <a:rPr lang="en-GB" dirty="0" smtClean="0">
                <a:solidFill>
                  <a:schemeClr val="bg1"/>
                </a:solidFill>
              </a:rPr>
              <a:t>Rollover</a:t>
            </a:r>
          </a:p>
          <a:p>
            <a:r>
              <a:rPr lang="en-GB" dirty="0" smtClean="0">
                <a:solidFill>
                  <a:schemeClr val="bg1"/>
                </a:solidFill>
              </a:rPr>
              <a:t>buttons</a:t>
            </a:r>
            <a:endParaRPr lang="en-GB" dirty="0">
              <a:solidFill>
                <a:schemeClr val="bg1"/>
              </a:solidFill>
            </a:endParaRPr>
          </a:p>
        </p:txBody>
      </p:sp>
    </p:spTree>
    <p:extLst>
      <p:ext uri="{BB962C8B-B14F-4D97-AF65-F5344CB8AC3E}">
        <p14:creationId xmlns:p14="http://schemas.microsoft.com/office/powerpoint/2010/main" val="1942651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Rectangle 1"/>
          <p:cNvSpPr/>
          <p:nvPr/>
        </p:nvSpPr>
        <p:spPr>
          <a:xfrm>
            <a:off x="0" y="28767"/>
            <a:ext cx="12192000" cy="639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itchFamily="34" charset="0"/>
              <a:cs typeface="Arial" pitchFamily="34" charset="0"/>
            </a:endParaRPr>
          </a:p>
        </p:txBody>
      </p:sp>
      <p:sp>
        <p:nvSpPr>
          <p:cNvPr id="4" name="Rectangle 3"/>
          <p:cNvSpPr/>
          <p:nvPr/>
        </p:nvSpPr>
        <p:spPr>
          <a:xfrm>
            <a:off x="986589" y="668215"/>
            <a:ext cx="10274969" cy="6189786"/>
          </a:xfrm>
          <a:prstGeom prst="rect">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rial" pitchFamily="34" charset="0"/>
              <a:cs typeface="Arial" pitchFamily="34" charset="0"/>
            </a:endParaRPr>
          </a:p>
        </p:txBody>
      </p:sp>
      <p:sp>
        <p:nvSpPr>
          <p:cNvPr id="5" name="Rectangle 4"/>
          <p:cNvSpPr/>
          <p:nvPr/>
        </p:nvSpPr>
        <p:spPr>
          <a:xfrm>
            <a:off x="1082843" y="762820"/>
            <a:ext cx="2199619" cy="1723508"/>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rial" pitchFamily="34" charset="0"/>
                <a:cs typeface="Arial" pitchFamily="34" charset="0"/>
              </a:rPr>
              <a:t>FREDY MACK LOGO</a:t>
            </a:r>
            <a:endParaRPr lang="en-US" dirty="0">
              <a:latin typeface="Arial" pitchFamily="34" charset="0"/>
              <a:cs typeface="Arial" pitchFamily="34" charset="0"/>
            </a:endParaRPr>
          </a:p>
        </p:txBody>
      </p:sp>
      <p:sp>
        <p:nvSpPr>
          <p:cNvPr id="6" name="Rounded Rectangle 5"/>
          <p:cNvSpPr/>
          <p:nvPr/>
        </p:nvSpPr>
        <p:spPr>
          <a:xfrm>
            <a:off x="1443788" y="89812"/>
            <a:ext cx="2225843" cy="517357"/>
          </a:xfrm>
          <a:prstGeom prst="roundRect">
            <a:avLst/>
          </a:prstGeom>
          <a:solidFill>
            <a:schemeClr val="tx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rial" pitchFamily="34" charset="0"/>
                <a:cs typeface="Arial" pitchFamily="34" charset="0"/>
              </a:rPr>
              <a:t>Home</a:t>
            </a:r>
            <a:endParaRPr lang="en-US" dirty="0">
              <a:solidFill>
                <a:srgbClr val="FF0000"/>
              </a:solidFill>
              <a:latin typeface="Arial" pitchFamily="34" charset="0"/>
              <a:cs typeface="Arial" pitchFamily="34" charset="0"/>
            </a:endParaRPr>
          </a:p>
        </p:txBody>
      </p:sp>
      <p:sp>
        <p:nvSpPr>
          <p:cNvPr id="7" name="Rounded Rectangle 6"/>
          <p:cNvSpPr/>
          <p:nvPr/>
        </p:nvSpPr>
        <p:spPr>
          <a:xfrm>
            <a:off x="3669631" y="89812"/>
            <a:ext cx="2225843" cy="517357"/>
          </a:xfrm>
          <a:prstGeom prst="roundRect">
            <a:avLst/>
          </a:prstGeom>
          <a:solidFill>
            <a:schemeClr val="tx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rial" pitchFamily="34" charset="0"/>
                <a:cs typeface="Arial" pitchFamily="34" charset="0"/>
              </a:rPr>
              <a:t>About Us</a:t>
            </a:r>
            <a:endParaRPr lang="en-US" dirty="0">
              <a:solidFill>
                <a:srgbClr val="FF0000"/>
              </a:solidFill>
              <a:latin typeface="Arial" pitchFamily="34" charset="0"/>
              <a:cs typeface="Arial" pitchFamily="34" charset="0"/>
            </a:endParaRPr>
          </a:p>
        </p:txBody>
      </p:sp>
      <p:sp>
        <p:nvSpPr>
          <p:cNvPr id="8" name="Rounded Rectangle 7"/>
          <p:cNvSpPr/>
          <p:nvPr/>
        </p:nvSpPr>
        <p:spPr>
          <a:xfrm>
            <a:off x="5895474" y="89812"/>
            <a:ext cx="2225843" cy="517357"/>
          </a:xfrm>
          <a:prstGeom prst="roundRect">
            <a:avLst/>
          </a:prstGeom>
          <a:solidFill>
            <a:schemeClr val="tx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rial" pitchFamily="34" charset="0"/>
                <a:cs typeface="Arial" pitchFamily="34" charset="0"/>
              </a:rPr>
              <a:t>Gallery</a:t>
            </a:r>
            <a:endParaRPr lang="en-US" dirty="0">
              <a:solidFill>
                <a:srgbClr val="FF0000"/>
              </a:solidFill>
              <a:latin typeface="Arial" pitchFamily="34" charset="0"/>
              <a:cs typeface="Arial" pitchFamily="34" charset="0"/>
            </a:endParaRPr>
          </a:p>
        </p:txBody>
      </p:sp>
      <p:sp>
        <p:nvSpPr>
          <p:cNvPr id="11" name="Rounded Rectangle 10"/>
          <p:cNvSpPr/>
          <p:nvPr/>
        </p:nvSpPr>
        <p:spPr>
          <a:xfrm>
            <a:off x="8121316" y="89811"/>
            <a:ext cx="2225843" cy="517357"/>
          </a:xfrm>
          <a:prstGeom prst="roundRect">
            <a:avLst/>
          </a:prstGeom>
          <a:solidFill>
            <a:schemeClr val="tx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rial" pitchFamily="34" charset="0"/>
                <a:cs typeface="Arial" pitchFamily="34" charset="0"/>
              </a:rPr>
              <a:t>Contact Us</a:t>
            </a:r>
            <a:endParaRPr lang="en-US" dirty="0">
              <a:solidFill>
                <a:srgbClr val="FF0000"/>
              </a:solidFill>
              <a:latin typeface="Arial" pitchFamily="34" charset="0"/>
              <a:cs typeface="Arial" pitchFamily="34" charset="0"/>
            </a:endParaRPr>
          </a:p>
        </p:txBody>
      </p:sp>
      <p:sp>
        <p:nvSpPr>
          <p:cNvPr id="13" name="TextBox 12"/>
          <p:cNvSpPr txBox="1"/>
          <p:nvPr/>
        </p:nvSpPr>
        <p:spPr>
          <a:xfrm>
            <a:off x="3962400" y="716143"/>
            <a:ext cx="6238374" cy="477054"/>
          </a:xfrm>
          <a:prstGeom prst="rect">
            <a:avLst/>
          </a:prstGeom>
          <a:noFill/>
        </p:spPr>
        <p:txBody>
          <a:bodyPr wrap="square" rtlCol="0">
            <a:spAutoFit/>
          </a:bodyPr>
          <a:lstStyle/>
          <a:p>
            <a:pPr algn="r"/>
            <a:r>
              <a:rPr lang="en-US" sz="2500" dirty="0" smtClean="0">
                <a:latin typeface="Arial" pitchFamily="34" charset="0"/>
                <a:ea typeface="Verdana" panose="020B0604030504040204" pitchFamily="34" charset="0"/>
                <a:cs typeface="Arial" pitchFamily="34" charset="0"/>
              </a:rPr>
              <a:t>Heading 2 (25 </a:t>
            </a:r>
            <a:r>
              <a:rPr lang="en-US" sz="2500" dirty="0" err="1" smtClean="0">
                <a:latin typeface="Arial" pitchFamily="34" charset="0"/>
                <a:ea typeface="Verdana" panose="020B0604030504040204" pitchFamily="34" charset="0"/>
                <a:cs typeface="Arial" pitchFamily="34" charset="0"/>
              </a:rPr>
              <a:t>px</a:t>
            </a:r>
            <a:r>
              <a:rPr lang="en-US" sz="2500" dirty="0" smtClean="0">
                <a:latin typeface="Arial" pitchFamily="34" charset="0"/>
                <a:ea typeface="Verdana" panose="020B0604030504040204" pitchFamily="34" charset="0"/>
                <a:cs typeface="Arial" pitchFamily="34" charset="0"/>
              </a:rPr>
              <a:t>, Black, Arial) </a:t>
            </a:r>
            <a:endParaRPr lang="en-US" sz="2500" dirty="0">
              <a:latin typeface="Arial" pitchFamily="34" charset="0"/>
              <a:ea typeface="Verdana" panose="020B0604030504040204" pitchFamily="34" charset="0"/>
              <a:cs typeface="Arial" pitchFamily="34" charset="0"/>
            </a:endParaRPr>
          </a:p>
        </p:txBody>
      </p:sp>
      <p:sp>
        <p:nvSpPr>
          <p:cNvPr id="14" name="TextBox 13"/>
          <p:cNvSpPr txBox="1"/>
          <p:nvPr/>
        </p:nvSpPr>
        <p:spPr>
          <a:xfrm>
            <a:off x="3285624" y="1332186"/>
            <a:ext cx="7591926" cy="584775"/>
          </a:xfrm>
          <a:prstGeom prst="rect">
            <a:avLst/>
          </a:prstGeom>
          <a:noFill/>
        </p:spPr>
        <p:txBody>
          <a:bodyPr wrap="square" rtlCol="0">
            <a:spAutoFit/>
          </a:bodyPr>
          <a:lstStyle/>
          <a:p>
            <a:r>
              <a:rPr lang="en-US" sz="3200" b="1" dirty="0" smtClean="0">
                <a:latin typeface="Arial" pitchFamily="34" charset="0"/>
                <a:cs typeface="Arial" pitchFamily="34" charset="0"/>
              </a:rPr>
              <a:t>HEADING 1 (32 </a:t>
            </a:r>
            <a:r>
              <a:rPr lang="en-US" sz="3200" b="1" dirty="0" err="1" smtClean="0">
                <a:latin typeface="Arial" pitchFamily="34" charset="0"/>
                <a:cs typeface="Arial" pitchFamily="34" charset="0"/>
              </a:rPr>
              <a:t>px</a:t>
            </a:r>
            <a:r>
              <a:rPr lang="en-US" sz="3200" b="1" dirty="0" smtClean="0">
                <a:latin typeface="Arial" pitchFamily="34" charset="0"/>
                <a:cs typeface="Arial" pitchFamily="34" charset="0"/>
              </a:rPr>
              <a:t>, Black, Bold, </a:t>
            </a:r>
            <a:r>
              <a:rPr lang="en-US" sz="3200" b="1" dirty="0">
                <a:latin typeface="Arial" pitchFamily="34" charset="0"/>
                <a:ea typeface="Verdana" panose="020B0604030504040204" pitchFamily="34" charset="0"/>
                <a:cs typeface="Arial" pitchFamily="34" charset="0"/>
              </a:rPr>
              <a:t>Arial</a:t>
            </a: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6" name="TextBox 15"/>
          <p:cNvSpPr txBox="1"/>
          <p:nvPr/>
        </p:nvSpPr>
        <p:spPr>
          <a:xfrm>
            <a:off x="1082843" y="2565664"/>
            <a:ext cx="7351295" cy="400110"/>
          </a:xfrm>
          <a:prstGeom prst="rect">
            <a:avLst/>
          </a:prstGeom>
          <a:noFill/>
        </p:spPr>
        <p:txBody>
          <a:bodyPr wrap="square" rtlCol="0">
            <a:spAutoFit/>
          </a:bodyPr>
          <a:lstStyle/>
          <a:p>
            <a:r>
              <a:rPr lang="en-US" sz="2000" dirty="0" smtClean="0">
                <a:latin typeface="Arial" pitchFamily="34" charset="0"/>
                <a:cs typeface="Arial" pitchFamily="34" charset="0"/>
              </a:rPr>
              <a:t>Heading 3 (20px, Black, Arial) </a:t>
            </a:r>
            <a:endParaRPr lang="en-US" sz="2000" dirty="0">
              <a:latin typeface="Arial" pitchFamily="34" charset="0"/>
              <a:cs typeface="Arial" pitchFamily="34" charset="0"/>
            </a:endParaRPr>
          </a:p>
        </p:txBody>
      </p:sp>
      <p:sp>
        <p:nvSpPr>
          <p:cNvPr id="17" name="TextBox 16"/>
          <p:cNvSpPr txBox="1"/>
          <p:nvPr/>
        </p:nvSpPr>
        <p:spPr>
          <a:xfrm>
            <a:off x="986588" y="2965774"/>
            <a:ext cx="10274969" cy="369332"/>
          </a:xfrm>
          <a:prstGeom prst="rect">
            <a:avLst/>
          </a:prstGeom>
          <a:noFill/>
        </p:spPr>
        <p:txBody>
          <a:bodyPr wrap="square" rtlCol="0">
            <a:spAutoFit/>
          </a:bodyPr>
          <a:lstStyle/>
          <a:p>
            <a:r>
              <a:rPr lang="en-US" dirty="0" smtClean="0">
                <a:latin typeface="Arial" pitchFamily="34" charset="0"/>
                <a:cs typeface="Arial" pitchFamily="34" charset="0"/>
              </a:rPr>
              <a:t>			Paragraph (18px, Black, Arial) </a:t>
            </a:r>
            <a:endParaRPr lang="en-US" dirty="0">
              <a:latin typeface="Arial" pitchFamily="34" charset="0"/>
              <a:cs typeface="Arial" pitchFamily="34" charset="0"/>
            </a:endParaRPr>
          </a:p>
        </p:txBody>
      </p:sp>
      <p:cxnSp>
        <p:nvCxnSpPr>
          <p:cNvPr id="3" name="Straight Arrow Connector 2"/>
          <p:cNvCxnSpPr/>
          <p:nvPr/>
        </p:nvCxnSpPr>
        <p:spPr>
          <a:xfrm flipH="1">
            <a:off x="986589" y="5732585"/>
            <a:ext cx="1709719" cy="211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96308" y="5514926"/>
            <a:ext cx="2532185" cy="646331"/>
          </a:xfrm>
          <a:prstGeom prst="rect">
            <a:avLst/>
          </a:prstGeom>
          <a:noFill/>
        </p:spPr>
        <p:txBody>
          <a:bodyPr wrap="square" rtlCol="0">
            <a:spAutoFit/>
          </a:bodyPr>
          <a:lstStyle/>
          <a:p>
            <a:r>
              <a:rPr lang="en-GB" dirty="0" smtClean="0">
                <a:latin typeface="Arial" pitchFamily="34" charset="0"/>
                <a:cs typeface="Arial" pitchFamily="34" charset="0"/>
              </a:rPr>
              <a:t>Background - #</a:t>
            </a:r>
            <a:r>
              <a:rPr lang="en-GB" dirty="0"/>
              <a:t> #FF0000</a:t>
            </a:r>
            <a:endParaRPr lang="en-GB" dirty="0">
              <a:latin typeface="Arial" pitchFamily="34" charset="0"/>
              <a:cs typeface="Arial" pitchFamily="34" charset="0"/>
            </a:endParaRPr>
          </a:p>
        </p:txBody>
      </p:sp>
      <p:sp>
        <p:nvSpPr>
          <p:cNvPr id="10" name="TextBox 9"/>
          <p:cNvSpPr txBox="1"/>
          <p:nvPr/>
        </p:nvSpPr>
        <p:spPr>
          <a:xfrm>
            <a:off x="7244863" y="4841631"/>
            <a:ext cx="3782080" cy="1200329"/>
          </a:xfrm>
          <a:prstGeom prst="rect">
            <a:avLst/>
          </a:prstGeom>
          <a:noFill/>
        </p:spPr>
        <p:txBody>
          <a:bodyPr wrap="square" rtlCol="0">
            <a:spAutoFit/>
          </a:bodyPr>
          <a:lstStyle/>
          <a:p>
            <a:r>
              <a:rPr lang="en-GB" dirty="0" smtClean="0">
                <a:latin typeface="Arial" pitchFamily="34" charset="0"/>
                <a:cs typeface="Arial" pitchFamily="34" charset="0"/>
              </a:rPr>
              <a:t>Boarder size = 4px</a:t>
            </a:r>
          </a:p>
          <a:p>
            <a:r>
              <a:rPr lang="en-GB" dirty="0" smtClean="0">
                <a:latin typeface="Arial" pitchFamily="34" charset="0"/>
                <a:cs typeface="Arial" pitchFamily="34" charset="0"/>
              </a:rPr>
              <a:t>Boarder colour = </a:t>
            </a:r>
            <a:r>
              <a:rPr lang="en-GB" dirty="0">
                <a:latin typeface="Arial" pitchFamily="34" charset="0"/>
                <a:cs typeface="Arial" pitchFamily="34" charset="0"/>
              </a:rPr>
              <a:t>#</a:t>
            </a:r>
            <a:r>
              <a:rPr lang="en-GB" dirty="0" smtClean="0">
                <a:latin typeface="Arial" pitchFamily="34" charset="0"/>
                <a:cs typeface="Arial" pitchFamily="34" charset="0"/>
              </a:rPr>
              <a:t>CC0000</a:t>
            </a:r>
          </a:p>
          <a:p>
            <a:r>
              <a:rPr lang="en-GB" dirty="0" smtClean="0">
                <a:latin typeface="Arial" pitchFamily="34" charset="0"/>
                <a:cs typeface="Arial" pitchFamily="34" charset="0"/>
              </a:rPr>
              <a:t>Border background colour - </a:t>
            </a:r>
            <a:r>
              <a:rPr lang="en-GB" dirty="0">
                <a:latin typeface="Arial" pitchFamily="34" charset="0"/>
                <a:cs typeface="Arial" pitchFamily="34" charset="0"/>
              </a:rPr>
              <a:t>#FFFFFF</a:t>
            </a:r>
            <a:r>
              <a:rPr lang="en-GB" dirty="0" smtClean="0">
                <a:latin typeface="Arial" pitchFamily="34" charset="0"/>
                <a:cs typeface="Arial" pitchFamily="34" charset="0"/>
              </a:rPr>
              <a:t> </a:t>
            </a:r>
            <a:endParaRPr lang="en-GB" dirty="0">
              <a:latin typeface="Arial" pitchFamily="34" charset="0"/>
              <a:cs typeface="Arial" pitchFamily="34" charset="0"/>
            </a:endParaRPr>
          </a:p>
        </p:txBody>
      </p:sp>
      <p:sp>
        <p:nvSpPr>
          <p:cNvPr id="18" name="TextBox 17"/>
          <p:cNvSpPr txBox="1"/>
          <p:nvPr/>
        </p:nvSpPr>
        <p:spPr>
          <a:xfrm>
            <a:off x="0" y="89812"/>
            <a:ext cx="1606062" cy="646331"/>
          </a:xfrm>
          <a:prstGeom prst="rect">
            <a:avLst/>
          </a:prstGeom>
          <a:noFill/>
        </p:spPr>
        <p:txBody>
          <a:bodyPr wrap="square" rtlCol="0">
            <a:spAutoFit/>
          </a:bodyPr>
          <a:lstStyle/>
          <a:p>
            <a:r>
              <a:rPr lang="en-GB" dirty="0" smtClean="0">
                <a:latin typeface="Arial" pitchFamily="34" charset="0"/>
                <a:cs typeface="Arial" pitchFamily="34" charset="0"/>
              </a:rPr>
              <a:t>Rollover</a:t>
            </a:r>
          </a:p>
          <a:p>
            <a:r>
              <a:rPr lang="en-GB" dirty="0" smtClean="0">
                <a:latin typeface="Arial" pitchFamily="34" charset="0"/>
                <a:cs typeface="Arial" pitchFamily="34" charset="0"/>
              </a:rPr>
              <a:t>buttons</a:t>
            </a:r>
            <a:endParaRPr lang="en-GB" dirty="0">
              <a:latin typeface="Arial" pitchFamily="34" charset="0"/>
              <a:cs typeface="Arial" pitchFamily="34" charset="0"/>
            </a:endParaRPr>
          </a:p>
        </p:txBody>
      </p:sp>
    </p:spTree>
    <p:extLst>
      <p:ext uri="{BB962C8B-B14F-4D97-AF65-F5344CB8AC3E}">
        <p14:creationId xmlns:p14="http://schemas.microsoft.com/office/powerpoint/2010/main" val="1169030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989385" y="128954"/>
            <a:ext cx="8874369" cy="6729047"/>
          </a:xfrm>
          <a:prstGeom prst="rect">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p:cNvSpPr/>
          <p:nvPr/>
        </p:nvSpPr>
        <p:spPr>
          <a:xfrm>
            <a:off x="0" y="0"/>
            <a:ext cx="2813538" cy="1758462"/>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FREDY MACK LOGO</a:t>
            </a:r>
            <a:endParaRPr lang="en-US" dirty="0"/>
          </a:p>
        </p:txBody>
      </p:sp>
      <p:sp>
        <p:nvSpPr>
          <p:cNvPr id="6" name="Rounded Rectangle 5"/>
          <p:cNvSpPr/>
          <p:nvPr/>
        </p:nvSpPr>
        <p:spPr>
          <a:xfrm>
            <a:off x="118310" y="2015418"/>
            <a:ext cx="2684584"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a:t>
            </a:r>
            <a:endParaRPr lang="en-US" dirty="0">
              <a:solidFill>
                <a:schemeClr val="tx1"/>
              </a:solidFill>
            </a:endParaRPr>
          </a:p>
        </p:txBody>
      </p:sp>
      <p:sp>
        <p:nvSpPr>
          <p:cNvPr id="7" name="Rounded Rectangle 6"/>
          <p:cNvSpPr/>
          <p:nvPr/>
        </p:nvSpPr>
        <p:spPr>
          <a:xfrm>
            <a:off x="128955" y="2532775"/>
            <a:ext cx="2673939"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 Us</a:t>
            </a:r>
            <a:endParaRPr lang="en-US" dirty="0">
              <a:solidFill>
                <a:schemeClr val="tx1"/>
              </a:solidFill>
            </a:endParaRPr>
          </a:p>
        </p:txBody>
      </p:sp>
      <p:sp>
        <p:nvSpPr>
          <p:cNvPr id="8" name="Rounded Rectangle 7"/>
          <p:cNvSpPr/>
          <p:nvPr/>
        </p:nvSpPr>
        <p:spPr>
          <a:xfrm>
            <a:off x="128955" y="3050132"/>
            <a:ext cx="2673939"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Gallery</a:t>
            </a:r>
            <a:endParaRPr lang="en-US" dirty="0">
              <a:solidFill>
                <a:schemeClr val="tx1"/>
              </a:solidFill>
            </a:endParaRPr>
          </a:p>
        </p:txBody>
      </p:sp>
      <p:sp>
        <p:nvSpPr>
          <p:cNvPr id="11" name="Rounded Rectangle 10"/>
          <p:cNvSpPr/>
          <p:nvPr/>
        </p:nvSpPr>
        <p:spPr>
          <a:xfrm>
            <a:off x="128955" y="3567489"/>
            <a:ext cx="2673939"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Contact Us</a:t>
            </a:r>
            <a:endParaRPr lang="en-US" dirty="0">
              <a:solidFill>
                <a:schemeClr val="tx1"/>
              </a:solidFill>
            </a:endParaRP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29510" t="19080" r="26287" b="16777"/>
          <a:stretch/>
        </p:blipFill>
        <p:spPr>
          <a:xfrm>
            <a:off x="9003324" y="279657"/>
            <a:ext cx="2720294" cy="2467243"/>
          </a:xfrm>
          <a:prstGeom prst="rect">
            <a:avLst/>
          </a:prstGeom>
        </p:spPr>
      </p:pic>
      <p:sp>
        <p:nvSpPr>
          <p:cNvPr id="13" name="TextBox 12"/>
          <p:cNvSpPr txBox="1"/>
          <p:nvPr/>
        </p:nvSpPr>
        <p:spPr>
          <a:xfrm>
            <a:off x="2989385" y="646508"/>
            <a:ext cx="6759667" cy="477054"/>
          </a:xfrm>
          <a:prstGeom prst="rect">
            <a:avLst/>
          </a:prstGeom>
          <a:noFill/>
        </p:spPr>
        <p:txBody>
          <a:bodyPr wrap="square" rtlCol="0">
            <a:spAutoFit/>
          </a:bodyPr>
          <a:lstStyle/>
          <a:p>
            <a:r>
              <a:rPr lang="en-US" sz="2500" dirty="0" smtClean="0">
                <a:latin typeface="Times New Roman" pitchFamily="18" charset="0"/>
                <a:ea typeface="Verdana" panose="020B0604030504040204" pitchFamily="34" charset="0"/>
                <a:cs typeface="Times New Roman" pitchFamily="18" charset="0"/>
              </a:rPr>
              <a:t>Heading 2 (25 </a:t>
            </a:r>
            <a:r>
              <a:rPr lang="en-US" sz="2500" dirty="0" err="1" smtClean="0">
                <a:latin typeface="Times New Roman" pitchFamily="18" charset="0"/>
                <a:ea typeface="Verdana" panose="020B0604030504040204" pitchFamily="34" charset="0"/>
                <a:cs typeface="Times New Roman" pitchFamily="18" charset="0"/>
              </a:rPr>
              <a:t>px</a:t>
            </a:r>
            <a:r>
              <a:rPr lang="en-US" sz="2500" dirty="0" smtClean="0">
                <a:latin typeface="Times New Roman" pitchFamily="18" charset="0"/>
                <a:ea typeface="Verdana" panose="020B0604030504040204" pitchFamily="34" charset="0"/>
                <a:cs typeface="Times New Roman" pitchFamily="18" charset="0"/>
              </a:rPr>
              <a:t>, Black, </a:t>
            </a:r>
            <a:r>
              <a:rPr lang="en-US" sz="2400" dirty="0">
                <a:latin typeface="Times New Roman" pitchFamily="18" charset="0"/>
                <a:cs typeface="Times New Roman" pitchFamily="18" charset="0"/>
              </a:rPr>
              <a:t>Times New Roman</a:t>
            </a:r>
            <a:r>
              <a:rPr lang="en-US" sz="2400" dirty="0" smtClean="0">
                <a:latin typeface="Times New Roman" pitchFamily="18" charset="0"/>
                <a:ea typeface="Verdana" panose="020B0604030504040204" pitchFamily="34" charset="0"/>
                <a:cs typeface="Times New Roman" pitchFamily="18" charset="0"/>
              </a:rPr>
              <a:t>) </a:t>
            </a:r>
            <a:endParaRPr lang="en-US" sz="2400" dirty="0">
              <a:latin typeface="Times New Roman" pitchFamily="18" charset="0"/>
              <a:ea typeface="Verdana" panose="020B0604030504040204" pitchFamily="34" charset="0"/>
              <a:cs typeface="Times New Roman" pitchFamily="18" charset="0"/>
            </a:endParaRPr>
          </a:p>
        </p:txBody>
      </p:sp>
      <p:sp>
        <p:nvSpPr>
          <p:cNvPr id="14" name="TextBox 13"/>
          <p:cNvSpPr txBox="1"/>
          <p:nvPr/>
        </p:nvSpPr>
        <p:spPr>
          <a:xfrm>
            <a:off x="2973882" y="128954"/>
            <a:ext cx="8053061" cy="584775"/>
          </a:xfrm>
          <a:prstGeom prst="rect">
            <a:avLst/>
          </a:prstGeom>
          <a:noFill/>
        </p:spPr>
        <p:txBody>
          <a:bodyPr wrap="square" rtlCol="0">
            <a:spAutoFit/>
          </a:bodyPr>
          <a:lstStyle/>
          <a:p>
            <a:r>
              <a:rPr lang="en-US" sz="3200" b="1" dirty="0" smtClean="0">
                <a:solidFill>
                  <a:srgbClr val="FF0000"/>
                </a:solidFill>
                <a:latin typeface="Times New Roman" pitchFamily="18" charset="0"/>
                <a:cs typeface="Times New Roman" pitchFamily="18" charset="0"/>
              </a:rPr>
              <a:t>HEADING 1 (32 </a:t>
            </a:r>
            <a:r>
              <a:rPr lang="en-US" sz="3200" b="1" dirty="0" err="1" smtClean="0">
                <a:solidFill>
                  <a:srgbClr val="FF0000"/>
                </a:solidFill>
                <a:latin typeface="Times New Roman" pitchFamily="18" charset="0"/>
                <a:cs typeface="Times New Roman" pitchFamily="18" charset="0"/>
              </a:rPr>
              <a:t>px</a:t>
            </a:r>
            <a:r>
              <a:rPr lang="en-US" sz="3200" b="1" dirty="0" smtClean="0">
                <a:solidFill>
                  <a:srgbClr val="FF0000"/>
                </a:solidFill>
                <a:latin typeface="Times New Roman" pitchFamily="18" charset="0"/>
                <a:cs typeface="Times New Roman" pitchFamily="18" charset="0"/>
              </a:rPr>
              <a:t>, Red, Bold</a:t>
            </a:r>
            <a:endParaRPr lang="en-US" sz="3200" b="1" dirty="0">
              <a:solidFill>
                <a:srgbClr val="FF0000"/>
              </a:solidFill>
              <a:latin typeface="Times New Roman" pitchFamily="18" charset="0"/>
              <a:cs typeface="Times New Roman" pitchFamily="18" charset="0"/>
            </a:endParaRPr>
          </a:p>
        </p:txBody>
      </p:sp>
      <p:sp>
        <p:nvSpPr>
          <p:cNvPr id="15" name="TextBox 14"/>
          <p:cNvSpPr txBox="1"/>
          <p:nvPr/>
        </p:nvSpPr>
        <p:spPr>
          <a:xfrm>
            <a:off x="9070076" y="2754147"/>
            <a:ext cx="2586789" cy="307777"/>
          </a:xfrm>
          <a:prstGeom prst="rect">
            <a:avLst/>
          </a:prstGeom>
          <a:noFill/>
        </p:spPr>
        <p:txBody>
          <a:bodyPr wrap="square" rtlCol="0">
            <a:spAutoFit/>
          </a:bodyPr>
          <a:lstStyle/>
          <a:p>
            <a:r>
              <a:rPr lang="en-US" sz="1400" dirty="0" smtClean="0">
                <a:solidFill>
                  <a:schemeClr val="bg1">
                    <a:lumMod val="50000"/>
                  </a:schemeClr>
                </a:solidFill>
              </a:rPr>
              <a:t>Picture (of van)</a:t>
            </a:r>
            <a:endParaRPr lang="en-US" sz="1400" dirty="0">
              <a:solidFill>
                <a:schemeClr val="bg1">
                  <a:lumMod val="50000"/>
                </a:schemeClr>
              </a:solidFill>
            </a:endParaRPr>
          </a:p>
        </p:txBody>
      </p:sp>
      <p:sp>
        <p:nvSpPr>
          <p:cNvPr id="16" name="TextBox 15"/>
          <p:cNvSpPr txBox="1"/>
          <p:nvPr/>
        </p:nvSpPr>
        <p:spPr>
          <a:xfrm>
            <a:off x="2989385" y="1123562"/>
            <a:ext cx="4880578"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Heading 3 (20px, Black, Times New Roman) </a:t>
            </a:r>
            <a:endParaRPr lang="en-US" sz="2000" dirty="0">
              <a:latin typeface="Times New Roman" pitchFamily="18" charset="0"/>
              <a:cs typeface="Times New Roman" pitchFamily="18" charset="0"/>
            </a:endParaRPr>
          </a:p>
        </p:txBody>
      </p:sp>
      <p:sp>
        <p:nvSpPr>
          <p:cNvPr id="17" name="TextBox 16"/>
          <p:cNvSpPr txBox="1"/>
          <p:nvPr/>
        </p:nvSpPr>
        <p:spPr>
          <a:xfrm>
            <a:off x="3042099" y="3050132"/>
            <a:ext cx="8821655" cy="369332"/>
          </a:xfrm>
          <a:prstGeom prst="rect">
            <a:avLst/>
          </a:prstGeom>
          <a:noFill/>
        </p:spPr>
        <p:txBody>
          <a:bodyPr wrap="square" rtlCol="0">
            <a:spAutoFit/>
          </a:bodyPr>
          <a:lstStyle/>
          <a:p>
            <a:r>
              <a:rPr lang="en-US" dirty="0" smtClean="0"/>
              <a:t>			</a:t>
            </a:r>
            <a:r>
              <a:rPr lang="en-US" dirty="0" smtClean="0">
                <a:latin typeface="Times New Roman" pitchFamily="18" charset="0"/>
                <a:cs typeface="Times New Roman" pitchFamily="18" charset="0"/>
              </a:rPr>
              <a:t>Paragraph (18px, Black, Times New Roman) </a:t>
            </a:r>
            <a:endParaRPr lang="en-US" dirty="0">
              <a:latin typeface="Times New Roman" pitchFamily="18" charset="0"/>
              <a:cs typeface="Times New Roman" pitchFamily="18" charset="0"/>
            </a:endParaRPr>
          </a:p>
        </p:txBody>
      </p:sp>
      <p:cxnSp>
        <p:nvCxnSpPr>
          <p:cNvPr id="3" name="Straight Arrow Connector 2"/>
          <p:cNvCxnSpPr/>
          <p:nvPr/>
        </p:nvCxnSpPr>
        <p:spPr>
          <a:xfrm flipH="1">
            <a:off x="3858743" y="6618456"/>
            <a:ext cx="1709719" cy="211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14327" y="4195300"/>
            <a:ext cx="2532185" cy="646331"/>
          </a:xfrm>
          <a:prstGeom prst="rect">
            <a:avLst/>
          </a:prstGeom>
          <a:noFill/>
        </p:spPr>
        <p:txBody>
          <a:bodyPr wrap="square" rtlCol="0">
            <a:spAutoFit/>
          </a:bodyPr>
          <a:lstStyle/>
          <a:p>
            <a:r>
              <a:rPr lang="en-GB" dirty="0" smtClean="0"/>
              <a:t>Background - #FFFFFF</a:t>
            </a:r>
          </a:p>
          <a:p>
            <a:endParaRPr lang="en-GB" dirty="0"/>
          </a:p>
        </p:txBody>
      </p:sp>
      <p:sp>
        <p:nvSpPr>
          <p:cNvPr id="10" name="TextBox 9"/>
          <p:cNvSpPr txBox="1"/>
          <p:nvPr/>
        </p:nvSpPr>
        <p:spPr>
          <a:xfrm>
            <a:off x="5109372" y="5695126"/>
            <a:ext cx="3782080" cy="923330"/>
          </a:xfrm>
          <a:prstGeom prst="rect">
            <a:avLst/>
          </a:prstGeom>
          <a:noFill/>
        </p:spPr>
        <p:txBody>
          <a:bodyPr wrap="square" rtlCol="0">
            <a:spAutoFit/>
          </a:bodyPr>
          <a:lstStyle/>
          <a:p>
            <a:r>
              <a:rPr lang="en-GB" dirty="0" smtClean="0"/>
              <a:t>Boarder size = 4px</a:t>
            </a:r>
          </a:p>
          <a:p>
            <a:r>
              <a:rPr lang="en-GB" dirty="0" smtClean="0"/>
              <a:t>Boarder colour = </a:t>
            </a:r>
            <a:r>
              <a:rPr lang="en-GB" dirty="0"/>
              <a:t>#</a:t>
            </a:r>
            <a:r>
              <a:rPr lang="en-GB" dirty="0" smtClean="0"/>
              <a:t>CC0000</a:t>
            </a:r>
          </a:p>
          <a:p>
            <a:r>
              <a:rPr lang="en-GB" dirty="0" smtClean="0"/>
              <a:t>Border background colour - </a:t>
            </a:r>
            <a:r>
              <a:rPr lang="en-GB" dirty="0"/>
              <a:t>#FFFFFF</a:t>
            </a:r>
            <a:r>
              <a:rPr lang="en-GB" dirty="0" smtClean="0"/>
              <a:t> </a:t>
            </a:r>
            <a:endParaRPr lang="en-GB" dirty="0"/>
          </a:p>
        </p:txBody>
      </p:sp>
      <p:sp>
        <p:nvSpPr>
          <p:cNvPr id="18" name="TextBox 17"/>
          <p:cNvSpPr txBox="1"/>
          <p:nvPr/>
        </p:nvSpPr>
        <p:spPr>
          <a:xfrm>
            <a:off x="1009264" y="4195299"/>
            <a:ext cx="1606062" cy="646331"/>
          </a:xfrm>
          <a:prstGeom prst="rect">
            <a:avLst/>
          </a:prstGeom>
          <a:noFill/>
        </p:spPr>
        <p:txBody>
          <a:bodyPr wrap="square" rtlCol="0">
            <a:spAutoFit/>
          </a:bodyPr>
          <a:lstStyle/>
          <a:p>
            <a:r>
              <a:rPr lang="en-GB" dirty="0" smtClean="0">
                <a:solidFill>
                  <a:schemeClr val="bg1"/>
                </a:solidFill>
              </a:rPr>
              <a:t>Rollover</a:t>
            </a:r>
          </a:p>
          <a:p>
            <a:r>
              <a:rPr lang="en-GB" dirty="0" smtClean="0">
                <a:solidFill>
                  <a:schemeClr val="bg1"/>
                </a:solidFill>
              </a:rPr>
              <a:t>buttons</a:t>
            </a:r>
            <a:endParaRPr lang="en-GB" dirty="0">
              <a:solidFill>
                <a:schemeClr val="bg1"/>
              </a:solidFill>
            </a:endParaRPr>
          </a:p>
        </p:txBody>
      </p:sp>
    </p:spTree>
    <p:extLst>
      <p:ext uri="{BB962C8B-B14F-4D97-AF65-F5344CB8AC3E}">
        <p14:creationId xmlns:p14="http://schemas.microsoft.com/office/powerpoint/2010/main" val="2457304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118936" y="3098131"/>
            <a:ext cx="10274969" cy="3759870"/>
          </a:xfrm>
          <a:prstGeom prst="rect">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1118936" y="2562724"/>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a:t>
            </a:r>
            <a:endParaRPr lang="en-US" dirty="0">
              <a:solidFill>
                <a:schemeClr val="tx1"/>
              </a:solidFill>
            </a:endParaRPr>
          </a:p>
        </p:txBody>
      </p:sp>
      <p:sp>
        <p:nvSpPr>
          <p:cNvPr id="7" name="Rounded Rectangle 6"/>
          <p:cNvSpPr/>
          <p:nvPr/>
        </p:nvSpPr>
        <p:spPr>
          <a:xfrm>
            <a:off x="3801979" y="2556711"/>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 Us</a:t>
            </a:r>
            <a:endParaRPr lang="en-US" dirty="0">
              <a:solidFill>
                <a:schemeClr val="tx1"/>
              </a:solidFill>
            </a:endParaRPr>
          </a:p>
        </p:txBody>
      </p:sp>
      <p:sp>
        <p:nvSpPr>
          <p:cNvPr id="8" name="Rounded Rectangle 7"/>
          <p:cNvSpPr/>
          <p:nvPr/>
        </p:nvSpPr>
        <p:spPr>
          <a:xfrm>
            <a:off x="6647448" y="2556711"/>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Gallery</a:t>
            </a:r>
            <a:endParaRPr lang="en-US" dirty="0">
              <a:solidFill>
                <a:schemeClr val="tx1"/>
              </a:solidFill>
            </a:endParaRPr>
          </a:p>
        </p:txBody>
      </p:sp>
      <p:sp>
        <p:nvSpPr>
          <p:cNvPr id="11" name="Rounded Rectangle 10"/>
          <p:cNvSpPr/>
          <p:nvPr/>
        </p:nvSpPr>
        <p:spPr>
          <a:xfrm>
            <a:off x="9168062" y="2562724"/>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Contact Us</a:t>
            </a:r>
            <a:endParaRPr lang="en-US" dirty="0">
              <a:solidFill>
                <a:schemeClr val="tx1"/>
              </a:solidFill>
            </a:endParaRP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29510" t="19080" r="26287" b="16777"/>
          <a:stretch/>
        </p:blipFill>
        <p:spPr>
          <a:xfrm>
            <a:off x="1215190" y="3206418"/>
            <a:ext cx="2586789" cy="2346157"/>
          </a:xfrm>
          <a:prstGeom prst="rect">
            <a:avLst/>
          </a:prstGeom>
        </p:spPr>
      </p:pic>
      <p:sp>
        <p:nvSpPr>
          <p:cNvPr id="13" name="TextBox 12"/>
          <p:cNvSpPr txBox="1"/>
          <p:nvPr/>
        </p:nvSpPr>
        <p:spPr>
          <a:xfrm>
            <a:off x="6051885" y="3206418"/>
            <a:ext cx="5209673" cy="477054"/>
          </a:xfrm>
          <a:prstGeom prst="rect">
            <a:avLst/>
          </a:prstGeom>
          <a:noFill/>
        </p:spPr>
        <p:txBody>
          <a:bodyPr wrap="square" rtlCol="0">
            <a:spAutoFit/>
          </a:bodyPr>
          <a:lstStyle/>
          <a:p>
            <a:pPr algn="r"/>
            <a:r>
              <a:rPr lang="en-US" sz="2500" dirty="0" smtClean="0">
                <a:latin typeface="Verdana" panose="020B0604030504040204" pitchFamily="34" charset="0"/>
                <a:ea typeface="Verdana" panose="020B0604030504040204" pitchFamily="34" charset="0"/>
                <a:cs typeface="Verdana" panose="020B0604030504040204" pitchFamily="34" charset="0"/>
              </a:rPr>
              <a:t>Home</a:t>
            </a:r>
            <a:endParaRPr lang="en-US" sz="2500"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3801979" y="3496541"/>
            <a:ext cx="7591926" cy="584775"/>
          </a:xfrm>
          <a:prstGeom prst="rect">
            <a:avLst/>
          </a:prstGeom>
          <a:noFill/>
        </p:spPr>
        <p:txBody>
          <a:bodyPr wrap="square" rtlCol="0">
            <a:spAutoFit/>
          </a:bodyPr>
          <a:lstStyle/>
          <a:p>
            <a:r>
              <a:rPr lang="en-US" sz="3200" b="1" dirty="0" smtClean="0"/>
              <a:t>FREDY MACK!</a:t>
            </a:r>
            <a:endParaRPr lang="en-US" sz="3200" b="1" dirty="0"/>
          </a:p>
        </p:txBody>
      </p:sp>
      <p:sp>
        <p:nvSpPr>
          <p:cNvPr id="15" name="TextBox 14"/>
          <p:cNvSpPr txBox="1"/>
          <p:nvPr/>
        </p:nvSpPr>
        <p:spPr>
          <a:xfrm>
            <a:off x="1215190" y="5515506"/>
            <a:ext cx="2586789" cy="307777"/>
          </a:xfrm>
          <a:prstGeom prst="rect">
            <a:avLst/>
          </a:prstGeom>
          <a:noFill/>
        </p:spPr>
        <p:txBody>
          <a:bodyPr wrap="square" rtlCol="0">
            <a:spAutoFit/>
          </a:bodyPr>
          <a:lstStyle/>
          <a:p>
            <a:r>
              <a:rPr lang="en-US" sz="1400" dirty="0" smtClean="0">
                <a:solidFill>
                  <a:schemeClr val="bg1">
                    <a:lumMod val="50000"/>
                  </a:schemeClr>
                </a:solidFill>
              </a:rPr>
              <a:t>Picture (of van)</a:t>
            </a:r>
            <a:endParaRPr lang="en-US" sz="1400" dirty="0">
              <a:solidFill>
                <a:schemeClr val="bg1">
                  <a:lumMod val="50000"/>
                </a:schemeClr>
              </a:solidFill>
            </a:endParaRPr>
          </a:p>
        </p:txBody>
      </p:sp>
      <p:sp>
        <p:nvSpPr>
          <p:cNvPr id="16" name="TextBox 15"/>
          <p:cNvSpPr txBox="1"/>
          <p:nvPr/>
        </p:nvSpPr>
        <p:spPr>
          <a:xfrm>
            <a:off x="1347536" y="4618791"/>
            <a:ext cx="9914022" cy="1200329"/>
          </a:xfrm>
          <a:prstGeom prst="rect">
            <a:avLst/>
          </a:prstGeom>
          <a:noFill/>
        </p:spPr>
        <p:txBody>
          <a:bodyPr wrap="square" rtlCol="0">
            <a:spAutoFit/>
          </a:bodyPr>
          <a:lstStyle/>
          <a:p>
            <a:r>
              <a:rPr lang="en-US" dirty="0" smtClean="0"/>
              <a:t>		</a:t>
            </a:r>
            <a:r>
              <a:rPr lang="en-US" dirty="0"/>
              <a:t> </a:t>
            </a:r>
            <a:r>
              <a:rPr lang="en-US" dirty="0" smtClean="0"/>
              <a:t>           We are a dedicated delivery company that totally doesn’t suck, sure I may 		            just be one guy who says we to make it sound like the company is actually		            bigger than it is, but everyone does it! It’s called business. Anyway this will 		            be a short description of the company.		</a:t>
            </a:r>
            <a:endParaRPr lang="en-US" dirty="0"/>
          </a:p>
        </p:txBody>
      </p:sp>
      <p:sp>
        <p:nvSpPr>
          <p:cNvPr id="2" name="Rectangle 1"/>
          <p:cNvSpPr/>
          <p:nvPr/>
        </p:nvSpPr>
        <p:spPr>
          <a:xfrm>
            <a:off x="7471610" y="5734640"/>
            <a:ext cx="3392904" cy="112335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 Chrome map to show where the business it located??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68"/>
            <a:ext cx="12289224" cy="2619879"/>
          </a:xfrm>
          <a:prstGeom prst="rect">
            <a:avLst/>
          </a:prstGeom>
        </p:spPr>
      </p:pic>
      <p:sp>
        <p:nvSpPr>
          <p:cNvPr id="5" name="TextBox 4"/>
          <p:cNvSpPr txBox="1"/>
          <p:nvPr/>
        </p:nvSpPr>
        <p:spPr>
          <a:xfrm>
            <a:off x="4106624" y="3974451"/>
            <a:ext cx="6174359" cy="400110"/>
          </a:xfrm>
          <a:prstGeom prst="rect">
            <a:avLst/>
          </a:prstGeom>
          <a:noFill/>
        </p:spPr>
        <p:txBody>
          <a:bodyPr wrap="square" rtlCol="0">
            <a:spAutoFit/>
          </a:bodyPr>
          <a:lstStyle/>
          <a:p>
            <a:r>
              <a:rPr lang="en-GB" sz="2000" dirty="0" smtClean="0"/>
              <a:t>Small enough to cope, Small enough to care.</a:t>
            </a:r>
            <a:endParaRPr lang="en-GB" sz="2000" dirty="0"/>
          </a:p>
        </p:txBody>
      </p:sp>
    </p:spTree>
    <p:extLst>
      <p:ext uri="{BB962C8B-B14F-4D97-AF65-F5344CB8AC3E}">
        <p14:creationId xmlns:p14="http://schemas.microsoft.com/office/powerpoint/2010/main" val="3423575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118936" y="3098131"/>
            <a:ext cx="10274969" cy="3759870"/>
          </a:xfrm>
          <a:prstGeom prst="rect">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1118936" y="2562724"/>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a:t>
            </a:r>
            <a:endParaRPr lang="en-US" dirty="0">
              <a:solidFill>
                <a:schemeClr val="tx1"/>
              </a:solidFill>
            </a:endParaRPr>
          </a:p>
        </p:txBody>
      </p:sp>
      <p:sp>
        <p:nvSpPr>
          <p:cNvPr id="7" name="Rounded Rectangle 6"/>
          <p:cNvSpPr/>
          <p:nvPr/>
        </p:nvSpPr>
        <p:spPr>
          <a:xfrm>
            <a:off x="3801979" y="2556711"/>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 Us</a:t>
            </a:r>
            <a:endParaRPr lang="en-US" dirty="0">
              <a:solidFill>
                <a:schemeClr val="tx1"/>
              </a:solidFill>
            </a:endParaRPr>
          </a:p>
        </p:txBody>
      </p:sp>
      <p:sp>
        <p:nvSpPr>
          <p:cNvPr id="8" name="Rounded Rectangle 7"/>
          <p:cNvSpPr/>
          <p:nvPr/>
        </p:nvSpPr>
        <p:spPr>
          <a:xfrm>
            <a:off x="6647448" y="2556711"/>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Gallery</a:t>
            </a:r>
            <a:endParaRPr lang="en-US" dirty="0">
              <a:solidFill>
                <a:schemeClr val="tx1"/>
              </a:solidFill>
            </a:endParaRPr>
          </a:p>
        </p:txBody>
      </p:sp>
      <p:sp>
        <p:nvSpPr>
          <p:cNvPr id="11" name="Rounded Rectangle 10"/>
          <p:cNvSpPr/>
          <p:nvPr/>
        </p:nvSpPr>
        <p:spPr>
          <a:xfrm>
            <a:off x="9168062" y="2562724"/>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Contact Us</a:t>
            </a:r>
            <a:endParaRPr lang="en-US" dirty="0">
              <a:solidFill>
                <a:schemeClr val="tx1"/>
              </a:solidFill>
            </a:endParaRP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29510" t="19080" r="26287" b="16777"/>
          <a:stretch/>
        </p:blipFill>
        <p:spPr>
          <a:xfrm>
            <a:off x="1215190" y="3206418"/>
            <a:ext cx="2586789" cy="2346157"/>
          </a:xfrm>
          <a:prstGeom prst="rect">
            <a:avLst/>
          </a:prstGeom>
        </p:spPr>
      </p:pic>
      <p:sp>
        <p:nvSpPr>
          <p:cNvPr id="13" name="TextBox 12"/>
          <p:cNvSpPr txBox="1"/>
          <p:nvPr/>
        </p:nvSpPr>
        <p:spPr>
          <a:xfrm>
            <a:off x="6051885" y="3206418"/>
            <a:ext cx="5209673" cy="477054"/>
          </a:xfrm>
          <a:prstGeom prst="rect">
            <a:avLst/>
          </a:prstGeom>
          <a:noFill/>
        </p:spPr>
        <p:txBody>
          <a:bodyPr wrap="square" rtlCol="0">
            <a:spAutoFit/>
          </a:bodyPr>
          <a:lstStyle/>
          <a:p>
            <a:pPr algn="r"/>
            <a:r>
              <a:rPr lang="en-US" sz="2500" dirty="0" smtClean="0">
                <a:latin typeface="Verdana" panose="020B0604030504040204" pitchFamily="34" charset="0"/>
                <a:ea typeface="Verdana" panose="020B0604030504040204" pitchFamily="34" charset="0"/>
                <a:cs typeface="Verdana" panose="020B0604030504040204" pitchFamily="34" charset="0"/>
              </a:rPr>
              <a:t>About Us</a:t>
            </a:r>
            <a:endParaRPr lang="en-US" sz="2500"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3801979" y="3496541"/>
            <a:ext cx="7591926" cy="584775"/>
          </a:xfrm>
          <a:prstGeom prst="rect">
            <a:avLst/>
          </a:prstGeom>
          <a:noFill/>
        </p:spPr>
        <p:txBody>
          <a:bodyPr wrap="square" rtlCol="0">
            <a:spAutoFit/>
          </a:bodyPr>
          <a:lstStyle/>
          <a:p>
            <a:r>
              <a:rPr lang="en-US" sz="3200" b="1" dirty="0" smtClean="0"/>
              <a:t>FREDY MACK!</a:t>
            </a:r>
            <a:endParaRPr lang="en-US" sz="3200" b="1" dirty="0"/>
          </a:p>
        </p:txBody>
      </p:sp>
      <p:sp>
        <p:nvSpPr>
          <p:cNvPr id="15" name="TextBox 14"/>
          <p:cNvSpPr txBox="1"/>
          <p:nvPr/>
        </p:nvSpPr>
        <p:spPr>
          <a:xfrm>
            <a:off x="1215190" y="5515506"/>
            <a:ext cx="2586789" cy="307777"/>
          </a:xfrm>
          <a:prstGeom prst="rect">
            <a:avLst/>
          </a:prstGeom>
          <a:noFill/>
        </p:spPr>
        <p:txBody>
          <a:bodyPr wrap="square" rtlCol="0">
            <a:spAutoFit/>
          </a:bodyPr>
          <a:lstStyle/>
          <a:p>
            <a:r>
              <a:rPr lang="en-US" sz="1400" dirty="0" smtClean="0">
                <a:solidFill>
                  <a:schemeClr val="bg1">
                    <a:lumMod val="50000"/>
                  </a:schemeClr>
                </a:solidFill>
              </a:rPr>
              <a:t>Picture (of van)</a:t>
            </a:r>
            <a:endParaRPr lang="en-US" sz="1400" dirty="0">
              <a:solidFill>
                <a:schemeClr val="bg1">
                  <a:lumMod val="50000"/>
                </a:schemeClr>
              </a:solidFill>
            </a:endParaRPr>
          </a:p>
        </p:txBody>
      </p:sp>
      <p:sp>
        <p:nvSpPr>
          <p:cNvPr id="16" name="TextBox 15"/>
          <p:cNvSpPr txBox="1"/>
          <p:nvPr/>
        </p:nvSpPr>
        <p:spPr>
          <a:xfrm>
            <a:off x="1347536" y="4618791"/>
            <a:ext cx="9914022" cy="1754326"/>
          </a:xfrm>
          <a:prstGeom prst="rect">
            <a:avLst/>
          </a:prstGeom>
          <a:noFill/>
        </p:spPr>
        <p:txBody>
          <a:bodyPr wrap="square" rtlCol="0">
            <a:spAutoFit/>
          </a:bodyPr>
          <a:lstStyle/>
          <a:p>
            <a:r>
              <a:rPr lang="en-US" dirty="0" smtClean="0"/>
              <a:t>		</a:t>
            </a:r>
            <a:r>
              <a:rPr lang="en-US" dirty="0"/>
              <a:t> </a:t>
            </a:r>
            <a:r>
              <a:rPr lang="en-US" dirty="0" smtClean="0"/>
              <a:t>           We are a dedicated delivery company that totally doesn’t suck, sure I may 		            just be one guy who says we to make it sound like the company is actually		            bigger than it is, but everyone does it! It’s called business. Anyway this will 		            be a short description of the company</a:t>
            </a:r>
            <a:r>
              <a:rPr lang="en-US" dirty="0" smtClean="0"/>
              <a:t>.</a:t>
            </a:r>
          </a:p>
          <a:p>
            <a:endParaRPr lang="en-US" dirty="0"/>
          </a:p>
          <a:p>
            <a:r>
              <a:rPr lang="en-US" dirty="0" smtClean="0"/>
              <a:t>More words about starting up, talking bout the company, the history</a:t>
            </a:r>
            <a:r>
              <a:rPr lang="en-US" dirty="0" smtClean="0"/>
              <a:t>, etc…</a:t>
            </a:r>
            <a:r>
              <a:rPr lang="en-US" dirty="0" smtClean="0"/>
              <a:t>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68"/>
            <a:ext cx="12289224" cy="2619879"/>
          </a:xfrm>
          <a:prstGeom prst="rect">
            <a:avLst/>
          </a:prstGeom>
        </p:spPr>
      </p:pic>
      <p:sp>
        <p:nvSpPr>
          <p:cNvPr id="5" name="TextBox 4"/>
          <p:cNvSpPr txBox="1"/>
          <p:nvPr/>
        </p:nvSpPr>
        <p:spPr>
          <a:xfrm>
            <a:off x="4106624" y="3974451"/>
            <a:ext cx="6174359" cy="400110"/>
          </a:xfrm>
          <a:prstGeom prst="rect">
            <a:avLst/>
          </a:prstGeom>
          <a:noFill/>
        </p:spPr>
        <p:txBody>
          <a:bodyPr wrap="square" rtlCol="0">
            <a:spAutoFit/>
          </a:bodyPr>
          <a:lstStyle/>
          <a:p>
            <a:r>
              <a:rPr lang="en-GB" sz="2000" dirty="0"/>
              <a:t>On Time. Every Time.</a:t>
            </a:r>
            <a:endParaRPr lang="en-GB" sz="2000" dirty="0"/>
          </a:p>
        </p:txBody>
      </p:sp>
    </p:spTree>
    <p:extLst>
      <p:ext uri="{BB962C8B-B14F-4D97-AF65-F5344CB8AC3E}">
        <p14:creationId xmlns:p14="http://schemas.microsoft.com/office/powerpoint/2010/main" val="2274315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118936" y="3098131"/>
            <a:ext cx="10274969" cy="3759870"/>
          </a:xfrm>
          <a:prstGeom prst="rect">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1118936" y="2562724"/>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a:t>
            </a:r>
            <a:endParaRPr lang="en-US" dirty="0">
              <a:solidFill>
                <a:schemeClr val="tx1"/>
              </a:solidFill>
            </a:endParaRPr>
          </a:p>
        </p:txBody>
      </p:sp>
      <p:sp>
        <p:nvSpPr>
          <p:cNvPr id="7" name="Rounded Rectangle 6"/>
          <p:cNvSpPr/>
          <p:nvPr/>
        </p:nvSpPr>
        <p:spPr>
          <a:xfrm>
            <a:off x="3801979" y="2556711"/>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 Us</a:t>
            </a:r>
            <a:endParaRPr lang="en-US" dirty="0">
              <a:solidFill>
                <a:schemeClr val="tx1"/>
              </a:solidFill>
            </a:endParaRPr>
          </a:p>
        </p:txBody>
      </p:sp>
      <p:sp>
        <p:nvSpPr>
          <p:cNvPr id="8" name="Rounded Rectangle 7"/>
          <p:cNvSpPr/>
          <p:nvPr/>
        </p:nvSpPr>
        <p:spPr>
          <a:xfrm>
            <a:off x="6647448" y="2556711"/>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Gallery</a:t>
            </a:r>
            <a:endParaRPr lang="en-US" dirty="0">
              <a:solidFill>
                <a:schemeClr val="tx1"/>
              </a:solidFill>
            </a:endParaRPr>
          </a:p>
        </p:txBody>
      </p:sp>
      <p:sp>
        <p:nvSpPr>
          <p:cNvPr id="11" name="Rounded Rectangle 10"/>
          <p:cNvSpPr/>
          <p:nvPr/>
        </p:nvSpPr>
        <p:spPr>
          <a:xfrm>
            <a:off x="9168062" y="2562724"/>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Contact Us</a:t>
            </a:r>
            <a:endParaRPr lang="en-US" dirty="0">
              <a:solidFill>
                <a:schemeClr val="tx1"/>
              </a:solidFill>
            </a:endParaRP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29510" t="19080" r="26287" b="16777"/>
          <a:stretch/>
        </p:blipFill>
        <p:spPr>
          <a:xfrm>
            <a:off x="1215190" y="3206418"/>
            <a:ext cx="2586789" cy="2346157"/>
          </a:xfrm>
          <a:prstGeom prst="rect">
            <a:avLst/>
          </a:prstGeom>
        </p:spPr>
      </p:pic>
      <p:sp>
        <p:nvSpPr>
          <p:cNvPr id="13" name="TextBox 12"/>
          <p:cNvSpPr txBox="1"/>
          <p:nvPr/>
        </p:nvSpPr>
        <p:spPr>
          <a:xfrm>
            <a:off x="6051885" y="3206418"/>
            <a:ext cx="5209673" cy="477054"/>
          </a:xfrm>
          <a:prstGeom prst="rect">
            <a:avLst/>
          </a:prstGeom>
          <a:noFill/>
        </p:spPr>
        <p:txBody>
          <a:bodyPr wrap="square" rtlCol="0">
            <a:spAutoFit/>
          </a:bodyPr>
          <a:lstStyle/>
          <a:p>
            <a:pPr algn="r"/>
            <a:r>
              <a:rPr lang="en-US" sz="2500" dirty="0" smtClean="0">
                <a:latin typeface="Verdana" panose="020B0604030504040204" pitchFamily="34" charset="0"/>
                <a:ea typeface="Verdana" panose="020B0604030504040204" pitchFamily="34" charset="0"/>
                <a:cs typeface="Verdana" panose="020B0604030504040204" pitchFamily="34" charset="0"/>
              </a:rPr>
              <a:t>Gallery</a:t>
            </a:r>
            <a:endParaRPr lang="en-US" sz="2500"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3801979" y="3496541"/>
            <a:ext cx="7591926" cy="584775"/>
          </a:xfrm>
          <a:prstGeom prst="rect">
            <a:avLst/>
          </a:prstGeom>
          <a:noFill/>
        </p:spPr>
        <p:txBody>
          <a:bodyPr wrap="square" rtlCol="0">
            <a:spAutoFit/>
          </a:bodyPr>
          <a:lstStyle/>
          <a:p>
            <a:r>
              <a:rPr lang="en-US" sz="3200" b="1" dirty="0" smtClean="0"/>
              <a:t>FREDY MACK!</a:t>
            </a:r>
            <a:endParaRPr lang="en-US" sz="3200" b="1" dirty="0"/>
          </a:p>
        </p:txBody>
      </p:sp>
      <p:sp>
        <p:nvSpPr>
          <p:cNvPr id="15" name="TextBox 14"/>
          <p:cNvSpPr txBox="1"/>
          <p:nvPr/>
        </p:nvSpPr>
        <p:spPr>
          <a:xfrm>
            <a:off x="1215190" y="5515506"/>
            <a:ext cx="2586789" cy="307777"/>
          </a:xfrm>
          <a:prstGeom prst="rect">
            <a:avLst/>
          </a:prstGeom>
          <a:noFill/>
        </p:spPr>
        <p:txBody>
          <a:bodyPr wrap="square" rtlCol="0">
            <a:spAutoFit/>
          </a:bodyPr>
          <a:lstStyle/>
          <a:p>
            <a:r>
              <a:rPr lang="en-US" sz="1400" dirty="0" smtClean="0">
                <a:solidFill>
                  <a:schemeClr val="bg1">
                    <a:lumMod val="50000"/>
                  </a:schemeClr>
                </a:solidFill>
              </a:rPr>
              <a:t>Picture (of van)</a:t>
            </a:r>
            <a:endParaRPr lang="en-US" sz="1400" dirty="0">
              <a:solidFill>
                <a:schemeClr val="bg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68"/>
            <a:ext cx="12289224" cy="2619879"/>
          </a:xfrm>
          <a:prstGeom prst="rect">
            <a:avLst/>
          </a:prstGeom>
        </p:spPr>
      </p:pic>
      <p:sp>
        <p:nvSpPr>
          <p:cNvPr id="5" name="TextBox 4"/>
          <p:cNvSpPr txBox="1"/>
          <p:nvPr/>
        </p:nvSpPr>
        <p:spPr>
          <a:xfrm>
            <a:off x="4106624" y="3974451"/>
            <a:ext cx="6174359" cy="400110"/>
          </a:xfrm>
          <a:prstGeom prst="rect">
            <a:avLst/>
          </a:prstGeom>
          <a:noFill/>
        </p:spPr>
        <p:txBody>
          <a:bodyPr wrap="square" rtlCol="0">
            <a:spAutoFit/>
          </a:bodyPr>
          <a:lstStyle/>
          <a:p>
            <a:r>
              <a:rPr lang="en-GB" sz="2000" dirty="0" smtClean="0"/>
              <a:t>Small enough to cope, Small enough to care.</a:t>
            </a:r>
            <a:endParaRPr lang="en-GB" sz="2000" dirty="0"/>
          </a:p>
        </p:txBody>
      </p:sp>
      <p:sp>
        <p:nvSpPr>
          <p:cNvPr id="17" name="Rectangle 16"/>
          <p:cNvSpPr/>
          <p:nvPr/>
        </p:nvSpPr>
        <p:spPr>
          <a:xfrm>
            <a:off x="4106624" y="4374561"/>
            <a:ext cx="5961301" cy="144872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F:\Fredy Mack\IMG\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6624" y="4379496"/>
            <a:ext cx="2310059" cy="144378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996827" y="5823283"/>
            <a:ext cx="5961301" cy="103471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descr="F:\Fredy Mack\IMG\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276" t="12823" r="20977" b="37174"/>
          <a:stretch/>
        </p:blipFill>
        <p:spPr bwMode="auto">
          <a:xfrm>
            <a:off x="8648069" y="5835955"/>
            <a:ext cx="2310059" cy="105011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416683" y="4448175"/>
            <a:ext cx="3651242" cy="369332"/>
          </a:xfrm>
          <a:prstGeom prst="rect">
            <a:avLst/>
          </a:prstGeom>
          <a:noFill/>
        </p:spPr>
        <p:txBody>
          <a:bodyPr wrap="square" rtlCol="0">
            <a:spAutoFit/>
          </a:bodyPr>
          <a:lstStyle/>
          <a:p>
            <a:r>
              <a:rPr lang="en-GB" dirty="0" smtClean="0"/>
              <a:t>Words describing the vans</a:t>
            </a:r>
            <a:endParaRPr lang="en-GB" dirty="0"/>
          </a:p>
        </p:txBody>
      </p:sp>
      <p:sp>
        <p:nvSpPr>
          <p:cNvPr id="22" name="TextBox 21"/>
          <p:cNvSpPr txBox="1"/>
          <p:nvPr/>
        </p:nvSpPr>
        <p:spPr>
          <a:xfrm>
            <a:off x="4996827" y="5835955"/>
            <a:ext cx="3651242" cy="369332"/>
          </a:xfrm>
          <a:prstGeom prst="rect">
            <a:avLst/>
          </a:prstGeom>
          <a:noFill/>
        </p:spPr>
        <p:txBody>
          <a:bodyPr wrap="square" rtlCol="0">
            <a:spAutoFit/>
          </a:bodyPr>
          <a:lstStyle/>
          <a:p>
            <a:r>
              <a:rPr lang="en-GB" dirty="0" smtClean="0"/>
              <a:t>Words describing the vans</a:t>
            </a:r>
            <a:endParaRPr lang="en-GB" dirty="0"/>
          </a:p>
        </p:txBody>
      </p:sp>
    </p:spTree>
    <p:extLst>
      <p:ext uri="{BB962C8B-B14F-4D97-AF65-F5344CB8AC3E}">
        <p14:creationId xmlns:p14="http://schemas.microsoft.com/office/powerpoint/2010/main" val="2689292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118936" y="3098131"/>
            <a:ext cx="10274969" cy="3759870"/>
          </a:xfrm>
          <a:prstGeom prst="rect">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1118936" y="2562724"/>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a:t>
            </a:r>
            <a:endParaRPr lang="en-US" dirty="0">
              <a:solidFill>
                <a:schemeClr val="tx1"/>
              </a:solidFill>
            </a:endParaRPr>
          </a:p>
        </p:txBody>
      </p:sp>
      <p:sp>
        <p:nvSpPr>
          <p:cNvPr id="7" name="Rounded Rectangle 6"/>
          <p:cNvSpPr/>
          <p:nvPr/>
        </p:nvSpPr>
        <p:spPr>
          <a:xfrm>
            <a:off x="3801979" y="2556711"/>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 Us</a:t>
            </a:r>
            <a:endParaRPr lang="en-US" dirty="0">
              <a:solidFill>
                <a:schemeClr val="tx1"/>
              </a:solidFill>
            </a:endParaRPr>
          </a:p>
        </p:txBody>
      </p:sp>
      <p:sp>
        <p:nvSpPr>
          <p:cNvPr id="8" name="Rounded Rectangle 7"/>
          <p:cNvSpPr/>
          <p:nvPr/>
        </p:nvSpPr>
        <p:spPr>
          <a:xfrm>
            <a:off x="6647448" y="2556711"/>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Gallery</a:t>
            </a:r>
            <a:endParaRPr lang="en-US" dirty="0">
              <a:solidFill>
                <a:schemeClr val="tx1"/>
              </a:solidFill>
            </a:endParaRPr>
          </a:p>
        </p:txBody>
      </p:sp>
      <p:sp>
        <p:nvSpPr>
          <p:cNvPr id="11" name="Rounded Rectangle 10"/>
          <p:cNvSpPr/>
          <p:nvPr/>
        </p:nvSpPr>
        <p:spPr>
          <a:xfrm>
            <a:off x="9168062" y="2562724"/>
            <a:ext cx="2225843" cy="517357"/>
          </a:xfrm>
          <a:prstGeom prst="roundRect">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Contact Us</a:t>
            </a:r>
            <a:endParaRPr lang="en-US" dirty="0">
              <a:solidFill>
                <a:schemeClr val="tx1"/>
              </a:solidFill>
            </a:endParaRP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29510" t="19080" r="26287" b="16777"/>
          <a:stretch/>
        </p:blipFill>
        <p:spPr>
          <a:xfrm>
            <a:off x="1215190" y="3206418"/>
            <a:ext cx="2586789" cy="2346157"/>
          </a:xfrm>
          <a:prstGeom prst="rect">
            <a:avLst/>
          </a:prstGeom>
        </p:spPr>
      </p:pic>
      <p:sp>
        <p:nvSpPr>
          <p:cNvPr id="13" name="TextBox 12"/>
          <p:cNvSpPr txBox="1"/>
          <p:nvPr/>
        </p:nvSpPr>
        <p:spPr>
          <a:xfrm>
            <a:off x="6051885" y="3206418"/>
            <a:ext cx="5209673" cy="477054"/>
          </a:xfrm>
          <a:prstGeom prst="rect">
            <a:avLst/>
          </a:prstGeom>
          <a:noFill/>
        </p:spPr>
        <p:txBody>
          <a:bodyPr wrap="square" rtlCol="0">
            <a:spAutoFit/>
          </a:bodyPr>
          <a:lstStyle/>
          <a:p>
            <a:pPr algn="r"/>
            <a:r>
              <a:rPr lang="en-US" sz="2500" dirty="0" smtClean="0">
                <a:latin typeface="Verdana" panose="020B0604030504040204" pitchFamily="34" charset="0"/>
                <a:ea typeface="Verdana" panose="020B0604030504040204" pitchFamily="34" charset="0"/>
                <a:cs typeface="Verdana" panose="020B0604030504040204" pitchFamily="34" charset="0"/>
              </a:rPr>
              <a:t>Contact Us</a:t>
            </a:r>
            <a:endParaRPr lang="en-US" sz="2500"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3801979" y="3496541"/>
            <a:ext cx="7591926" cy="584775"/>
          </a:xfrm>
          <a:prstGeom prst="rect">
            <a:avLst/>
          </a:prstGeom>
          <a:noFill/>
        </p:spPr>
        <p:txBody>
          <a:bodyPr wrap="square" rtlCol="0">
            <a:spAutoFit/>
          </a:bodyPr>
          <a:lstStyle/>
          <a:p>
            <a:r>
              <a:rPr lang="en-US" sz="3200" b="1" dirty="0" smtClean="0"/>
              <a:t>FREDY MACK!</a:t>
            </a:r>
            <a:endParaRPr lang="en-US" sz="3200" b="1" dirty="0"/>
          </a:p>
        </p:txBody>
      </p:sp>
      <p:sp>
        <p:nvSpPr>
          <p:cNvPr id="15" name="TextBox 14"/>
          <p:cNvSpPr txBox="1"/>
          <p:nvPr/>
        </p:nvSpPr>
        <p:spPr>
          <a:xfrm>
            <a:off x="1215190" y="5515506"/>
            <a:ext cx="2586789" cy="307777"/>
          </a:xfrm>
          <a:prstGeom prst="rect">
            <a:avLst/>
          </a:prstGeom>
          <a:noFill/>
        </p:spPr>
        <p:txBody>
          <a:bodyPr wrap="square" rtlCol="0">
            <a:spAutoFit/>
          </a:bodyPr>
          <a:lstStyle/>
          <a:p>
            <a:r>
              <a:rPr lang="en-US" sz="1400" dirty="0" smtClean="0">
                <a:solidFill>
                  <a:schemeClr val="bg1">
                    <a:lumMod val="50000"/>
                  </a:schemeClr>
                </a:solidFill>
              </a:rPr>
              <a:t>Picture (of van)</a:t>
            </a:r>
            <a:endParaRPr lang="en-US" sz="1400" dirty="0">
              <a:solidFill>
                <a:schemeClr val="bg1">
                  <a:lumMod val="50000"/>
                </a:schemeClr>
              </a:solidFill>
            </a:endParaRPr>
          </a:p>
        </p:txBody>
      </p:sp>
      <p:sp>
        <p:nvSpPr>
          <p:cNvPr id="16" name="TextBox 15"/>
          <p:cNvSpPr txBox="1"/>
          <p:nvPr/>
        </p:nvSpPr>
        <p:spPr>
          <a:xfrm>
            <a:off x="3868152" y="4404403"/>
            <a:ext cx="7459579" cy="646331"/>
          </a:xfrm>
          <a:prstGeom prst="rect">
            <a:avLst/>
          </a:prstGeom>
          <a:noFill/>
        </p:spPr>
        <p:txBody>
          <a:bodyPr wrap="square" rtlCol="0">
            <a:spAutoFit/>
          </a:bodyPr>
          <a:lstStyle/>
          <a:p>
            <a:r>
              <a:rPr lang="en-US" dirty="0" smtClean="0"/>
              <a:t>If you wish to contact us about any matters involving deliveries, jobs or problems, please contact us in any of the following ways…</a:t>
            </a:r>
            <a:r>
              <a:rPr lang="en-US" dirty="0" smtClean="0"/>
              <a:t>		</a:t>
            </a:r>
            <a:endParaRPr lang="en-US" dirty="0"/>
          </a:p>
        </p:txBody>
      </p:sp>
      <p:sp>
        <p:nvSpPr>
          <p:cNvPr id="2" name="Rectangle 1"/>
          <p:cNvSpPr/>
          <p:nvPr/>
        </p:nvSpPr>
        <p:spPr>
          <a:xfrm>
            <a:off x="7868654" y="5261603"/>
            <a:ext cx="3392904" cy="159639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 Chrome map to show where the business it located??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68"/>
            <a:ext cx="12289224" cy="2619879"/>
          </a:xfrm>
          <a:prstGeom prst="rect">
            <a:avLst/>
          </a:prstGeom>
        </p:spPr>
      </p:pic>
      <p:sp>
        <p:nvSpPr>
          <p:cNvPr id="5" name="TextBox 4"/>
          <p:cNvSpPr txBox="1"/>
          <p:nvPr/>
        </p:nvSpPr>
        <p:spPr>
          <a:xfrm>
            <a:off x="4106624" y="3974451"/>
            <a:ext cx="6174359" cy="400110"/>
          </a:xfrm>
          <a:prstGeom prst="rect">
            <a:avLst/>
          </a:prstGeom>
          <a:noFill/>
        </p:spPr>
        <p:txBody>
          <a:bodyPr wrap="square" rtlCol="0">
            <a:spAutoFit/>
          </a:bodyPr>
          <a:lstStyle/>
          <a:p>
            <a:r>
              <a:rPr lang="en-GB" sz="2000" dirty="0" smtClean="0"/>
              <a:t>We Care.</a:t>
            </a:r>
            <a:endParaRPr lang="en-GB" sz="2000" dirty="0"/>
          </a:p>
        </p:txBody>
      </p:sp>
      <p:sp>
        <p:nvSpPr>
          <p:cNvPr id="9" name="TextBox 8"/>
          <p:cNvSpPr txBox="1"/>
          <p:nvPr/>
        </p:nvSpPr>
        <p:spPr>
          <a:xfrm>
            <a:off x="1215190" y="5823283"/>
            <a:ext cx="3729789" cy="923330"/>
          </a:xfrm>
          <a:prstGeom prst="rect">
            <a:avLst/>
          </a:prstGeom>
          <a:noFill/>
        </p:spPr>
        <p:txBody>
          <a:bodyPr wrap="square" rtlCol="0">
            <a:spAutoFit/>
          </a:bodyPr>
          <a:lstStyle/>
          <a:p>
            <a:r>
              <a:rPr lang="en-GB" dirty="0" smtClean="0"/>
              <a:t>Name: </a:t>
            </a:r>
            <a:r>
              <a:rPr lang="en-GB" dirty="0" err="1" smtClean="0"/>
              <a:t>Fedy</a:t>
            </a:r>
            <a:r>
              <a:rPr lang="en-GB" dirty="0" smtClean="0"/>
              <a:t> Mack</a:t>
            </a:r>
          </a:p>
          <a:p>
            <a:r>
              <a:rPr lang="en-GB" dirty="0" smtClean="0"/>
              <a:t>Home: 01606 ### ###</a:t>
            </a:r>
          </a:p>
          <a:p>
            <a:r>
              <a:rPr lang="en-GB" dirty="0" smtClean="0"/>
              <a:t>Phone: 07#########</a:t>
            </a:r>
          </a:p>
        </p:txBody>
      </p:sp>
    </p:spTree>
    <p:extLst>
      <p:ext uri="{BB962C8B-B14F-4D97-AF65-F5344CB8AC3E}">
        <p14:creationId xmlns:p14="http://schemas.microsoft.com/office/powerpoint/2010/main" val="3980282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346</Words>
  <Application>Microsoft Office PowerPoint</Application>
  <PresentationFormat>Custom</PresentationFormat>
  <Paragraphs>91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Nathaaaaaaaaaaaaaaan</dc:creator>
  <cp:lastModifiedBy>Nathan Mcbride</cp:lastModifiedBy>
  <cp:revision>13</cp:revision>
  <dcterms:created xsi:type="dcterms:W3CDTF">2015-03-21T11:41:41Z</dcterms:created>
  <dcterms:modified xsi:type="dcterms:W3CDTF">2015-11-11T10:05:03Z</dcterms:modified>
</cp:coreProperties>
</file>