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D48F-62A6-4C5F-9338-F36146A77529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058B1-536F-467F-B597-77ECBD84B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7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058B1-536F-467F-B597-77ECBD84B76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8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823F-B704-46E0-AE48-61B578754F67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F9D2-275A-4AD3-B020-97A5D1B200C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://www.google.co.uk/url?sa=i&amp;rct=j&amp;q=&amp;esrc=s&amp;frm=1&amp;source=images&amp;cd=&amp;cad=rja&amp;uact=8&amp;docid=nHpxAHJdwj1cGM&amp;tbnid=RfNNC46v81Z0AM:&amp;ved=0CAcQjRw&amp;url=http://www.wallpapervortex.com/tag-neko.html&amp;ei=2mshVL_1E9HCsAS7zoLgDA&amp;bvm=bv.75775273,d.ZGU&amp;psig=AFQjCNHwmtmfSwLGaDMj3npeEiLlFvxumg&amp;ust=1411562584588839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://www.google.co.uk/url?sa=i&amp;rct=j&amp;q=&amp;esrc=s&amp;frm=1&amp;source=images&amp;cd=&amp;cad=rja&amp;uact=8&amp;docid=nHpxAHJdwj1cGM&amp;tbnid=RfNNC46v81Z0AM:&amp;ved=0CAcQjRw&amp;url=http://www.wallpapervortex.com/tag-neko.html&amp;ei=2mshVL_1E9HCsAS7zoLgDA&amp;bvm=bv.75775273,d.ZGU&amp;psig=AFQjCNHwmtmfSwLGaDMj3npeEiLlFvxumg&amp;ust=1411562584588839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google.co.uk/url?sa=i&amp;rct=j&amp;q=&amp;esrc=s&amp;frm=1&amp;source=images&amp;cd=&amp;cad=rja&amp;uact=8&amp;docid=R4OxTG-FGIeAzM&amp;tbnid=RVFuL7a72xlH3M:&amp;ved=0CAcQjRw&amp;url=http://clovequotes.blogspot.com/2012/11/sad-anime-boys-and-girls-pictures-2013.html&amp;ei=CFYpVOS7H7eIsQSp-IGwBg&amp;bvm=bv.76247554,d.d2s&amp;psig=AFQjCNG5A-8gv1gFVGZDw2ZpjGUg4YOHEA&amp;ust=1412081536373787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://www.google.co.uk/url?sa=i&amp;rct=j&amp;q=&amp;esrc=s&amp;frm=1&amp;source=images&amp;cd=&amp;cad=rja&amp;uact=8&amp;docid=BtFmHgrpqmjBTM&amp;tbnid=NYcNIWkqMm1i4M:&amp;ved=0CAcQjRw&amp;url=http://telusers.com/sad-anime-girl-wallpaper-1234-hd-wallpapers.html&amp;ei=ylkpVIaGMNDbsAStnYAQ&amp;bvm=bv.76247554,d.d2s&amp;psig=AFQjCNG5A-8gv1gFVGZDw2ZpjGUg4YOHEA&amp;ust=14120815363737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3.jpe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hyperlink" Target="http://www.google.co.uk/url?sa=i&amp;rct=j&amp;q=&amp;esrc=s&amp;frm=1&amp;source=images&amp;cd=&amp;cad=rja&amp;uact=8&amp;docid=0ZHwK5jkjuM2vM&amp;tbnid=Z39htFdigtrScM:&amp;ved=0CAcQjRw&amp;url=http://www.trendingimage.com/category/anime-wallpaper-hd/page/44/&amp;ei=ylkpVIaGMNDbsAStnYAQ&amp;bvm=bv.76247554,d.d2s&amp;psig=AFQjCNG5A-8gv1gFVGZDw2ZpjGUg4YOHEA&amp;ust=141208153637378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hyperlink" Target="http://www.google.co.uk/url?sa=i&amp;rct=j&amp;q=&amp;esrc=s&amp;frm=1&amp;source=images&amp;cd=&amp;cad=rja&amp;uact=8&amp;docid=wSLI578S44VUUM&amp;tbnid=QLwsRpsL5EoSuM:&amp;ved=0CAcQjRw&amp;url=http://www.myfreewallpapers.net/cartoons/pages/ed-edd-n-eddy.shtml&amp;ei=iV8pVIjvJsuCsQS1jYLwBA&amp;bvm=bv.76247554,d.d2s&amp;psig=AFQjCNEbpo56yxaRiOHJHYYgwKlv6Vy7Mw&amp;ust=14120839478146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google.co.uk/url?sa=i&amp;rct=j&amp;q=&amp;esrc=s&amp;frm=1&amp;source=images&amp;cd=&amp;cad=rja&amp;uact=8&amp;docid=wSLI578S44VUUM&amp;tbnid=QLwsRpsL5EoSuM:&amp;ved=0CAcQjRw&amp;url=http://walhill.com/ed-edd-n-eddy-widescreen-2-hd-wallpaper.html&amp;ei=cV8pVIT2M5CUsQSDlIDgCg&amp;bvm=bv.76247554,d.d2s&amp;psig=AFQjCNEbpo56yxaRiOHJHYYgwKlv6Vy7Mw&amp;ust=1412083947814629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Home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4" descr="https://encrypted-tbn1.gstatic.com/images?q=tbn:ANd9GcRvHxC60-yLw_ZjNtDZLpChpUHoZ6Exnb_y9dJkfosSMRQHd8TV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1" y="2525202"/>
            <a:ext cx="2149828" cy="16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2025" y="2772506"/>
            <a:ext cx="5288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is some text used to make an example of the paragraphs which will be used within the website I am composing,  the size will be 18px, colour will be black and the text will be Verdana.</a:t>
            </a:r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771" y="4179887"/>
            <a:ext cx="7588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I’ll be honest, this picture is a blast from my past which I am not happy about whatsoever, I am not sure why I chose to use this picture, but no matter the reason, there will be a picture in the top left hand corned of each of the pages.</a:t>
            </a:r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446" y="5301208"/>
            <a:ext cx="530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&lt;p&gt; = Black, 15px, Verdana.</a:t>
            </a:r>
          </a:p>
          <a:p>
            <a:r>
              <a:rPr lang="en-GB" dirty="0" smtClean="0"/>
              <a:t>&lt;h4&gt; = Black, 12px</a:t>
            </a:r>
          </a:p>
          <a:p>
            <a:r>
              <a:rPr lang="en-GB" dirty="0" smtClean="0"/>
              <a:t>&lt;h2 class title&gt; </a:t>
            </a:r>
            <a:r>
              <a:rPr lang="en-GB" dirty="0"/>
              <a:t>= colour: #</a:t>
            </a:r>
            <a:r>
              <a:rPr lang="en-GB" dirty="0" smtClean="0"/>
              <a:t>00B0DC,  &lt;h2&gt; = 24px (B)</a:t>
            </a:r>
          </a:p>
          <a:p>
            <a:r>
              <a:rPr lang="en-GB" dirty="0" smtClean="0"/>
              <a:t>&lt;h3&gt;  = black, 18px (B)</a:t>
            </a:r>
          </a:p>
          <a:p>
            <a:r>
              <a:rPr lang="en-GB" dirty="0" smtClean="0"/>
              <a:t>&lt;h1&gt; = Black, 44px, aligned right.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527776" y="336017"/>
            <a:ext cx="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(h1)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951672"/>
            <a:ext cx="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(h2)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512624" y="3603503"/>
            <a:ext cx="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(p)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10804" y="4318386"/>
            <a:ext cx="6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(p)</a:t>
            </a:r>
            <a:endParaRPr lang="en-GB" dirty="0"/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32100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Heading 3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4068" y="6211669"/>
            <a:ext cx="349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Background </a:t>
            </a:r>
            <a:r>
              <a:rPr lang="en-GB" dirty="0" smtClean="0"/>
              <a:t>colour IN </a:t>
            </a:r>
            <a:r>
              <a:rPr lang="en-GB" dirty="0"/>
              <a:t>= #</a:t>
            </a:r>
            <a:r>
              <a:rPr lang="en-GB" dirty="0" smtClean="0"/>
              <a:t>FCD5B5</a:t>
            </a:r>
          </a:p>
          <a:p>
            <a:pPr algn="r"/>
            <a:r>
              <a:rPr lang="en-GB" dirty="0" smtClean="0"/>
              <a:t>Background colour </a:t>
            </a:r>
            <a:r>
              <a:rPr lang="en-GB" dirty="0"/>
              <a:t>OUT = #A6A6A6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2590" y="2302302"/>
            <a:ext cx="2092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This is here to caption pictures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30595" y="23003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(h4)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-99428" y="80302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Rollover</a:t>
            </a:r>
          </a:p>
          <a:p>
            <a:r>
              <a:rPr lang="en-GB" dirty="0" smtClean="0"/>
              <a:t>Buttons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0" idx="3"/>
            <a:endCxn id="2" idx="1"/>
          </p:cNvCxnSpPr>
          <p:nvPr/>
        </p:nvCxnSpPr>
        <p:spPr>
          <a:xfrm flipV="1">
            <a:off x="628068" y="2071470"/>
            <a:ext cx="371774" cy="6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1"/>
          </p:cNvCxnSpPr>
          <p:nvPr/>
        </p:nvCxnSpPr>
        <p:spPr>
          <a:xfrm>
            <a:off x="712884" y="1385385"/>
            <a:ext cx="261186" cy="251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5" idx="1"/>
            <a:endCxn id="10" idx="3"/>
          </p:cNvCxnSpPr>
          <p:nvPr/>
        </p:nvCxnSpPr>
        <p:spPr>
          <a:xfrm flipH="1">
            <a:off x="8273008" y="520683"/>
            <a:ext cx="254768" cy="282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H="1" flipV="1">
            <a:off x="7619334" y="3603503"/>
            <a:ext cx="89147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22" idx="1"/>
          </p:cNvCxnSpPr>
          <p:nvPr/>
        </p:nvCxnSpPr>
        <p:spPr>
          <a:xfrm flipH="1">
            <a:off x="8158894" y="4503052"/>
            <a:ext cx="351910" cy="7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24" idx="3"/>
            <a:endCxn id="23" idx="1"/>
          </p:cNvCxnSpPr>
          <p:nvPr/>
        </p:nvCxnSpPr>
        <p:spPr>
          <a:xfrm flipV="1">
            <a:off x="995173" y="2440802"/>
            <a:ext cx="87417" cy="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107504" y="1886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Logo</a:t>
            </a:r>
            <a:endParaRPr lang="en-GB" dirty="0"/>
          </a:p>
        </p:txBody>
      </p:sp>
      <p:cxnSp>
        <p:nvCxnSpPr>
          <p:cNvPr id="1042" name="Straight Arrow Connector 1041"/>
          <p:cNvCxnSpPr>
            <a:stCxn id="1040" idx="3"/>
          </p:cNvCxnSpPr>
          <p:nvPr/>
        </p:nvCxnSpPr>
        <p:spPr>
          <a:xfrm>
            <a:off x="741011" y="373306"/>
            <a:ext cx="233060" cy="147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Home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4" name="Picture 4" descr="https://encrypted-tbn1.gstatic.com/images?q=tbn:ANd9GcRvHxC60-yLw_ZjNtDZLpChpUHoZ6Exnb_y9dJkfosSMRQHd8TV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1" y="2525202"/>
            <a:ext cx="2149828" cy="16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9" y="2670052"/>
            <a:ext cx="532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Take this kiss upon the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brow! And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, in parting from you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now, Thus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much let me avow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— You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are not wrong, who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deem That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my days have been a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dream; Yet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if hope has flown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away In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 night, or in a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day, In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 vision, or in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none, Is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it therefore the less gone?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All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that we see or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seem Is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but a dream within a dream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32100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Home is Where the heart is!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2590" y="2302302"/>
            <a:ext cx="174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 Dream Within a Dream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21942" y="4144195"/>
            <a:ext cx="748886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I stand amid the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roar Of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 surf-tormented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shore, And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I hold within my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hand Grains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of the golden sand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— How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few! yet how they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creep Through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my fingers to the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deep, While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I weep — while I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weep! O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God! Can I not grasp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Them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with a tighter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clasp? O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God! can I not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save One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from the pitiless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wave? Is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all that we see or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seem But </a:t>
            </a:r>
            <a:r>
              <a:rPr lang="en-GB" sz="1500" dirty="0">
                <a:latin typeface="Verdana" pitchFamily="34" charset="0"/>
                <a:ea typeface="Verdana" pitchFamily="34" charset="0"/>
                <a:cs typeface="Verdana" pitchFamily="34" charset="0"/>
              </a:rPr>
              <a:t>a dream within a dream?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67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About Us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321004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 about our great establishment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2590" y="2302302"/>
            <a:ext cx="1974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The Shadow over </a:t>
            </a:r>
            <a:r>
              <a:rPr lang="en-GB" sz="1200" dirty="0" err="1" smtClean="0"/>
              <a:t>Innsmouth</a:t>
            </a:r>
            <a:endParaRPr lang="en-GB" sz="1200" dirty="0"/>
          </a:p>
        </p:txBody>
      </p:sp>
      <p:pic>
        <p:nvPicPr>
          <p:cNvPr id="6" name="Picture 2" descr="https://encrypted-tbn2.gstatic.com/images?q=tbn:ANd9GcQl9w7cZmWVPIgnahjPQ0m640ylLac1eKObChQkXnMF48XkC2_WGA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534244"/>
            <a:ext cx="2174000" cy="16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4021" y="2670052"/>
            <a:ext cx="74737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During the winter of 1927-28 officials of the Federal 		    government made a strange and secret investigation 		    of certain conditions in the ancient Massachusetts 		    seaport of </a:t>
            </a:r>
            <a:r>
              <a:rPr lang="en-GB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Innsmouth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The public first learned of it in 		    February, when a vast series of raids and arrests 		    occurred, followed by the deliberate burning and 		    dynamiting - under suitable precautions - of an enormous number of crumbling, worm-eaten, and supposedly empty houses along the abandoned waterfront. </a:t>
            </a:r>
            <a:r>
              <a:rPr lang="en-GB" sz="1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Uninquiring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souls let this occurrence pass as one of the major clashes in a spasmodic war on liquor. </a:t>
            </a:r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3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Diary Page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321004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 when events and Practice is!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https://encrypted-tbn1.gstatic.com/images?q=tbn:ANd9GcR-sIwmuBeCVRFKGevqc5_fbr-AuZHfj6FiaRxcxULUM37421-5u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53390"/>
            <a:ext cx="1932179" cy="16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080050"/>
              </p:ext>
            </p:extLst>
          </p:nvPr>
        </p:nvGraphicFramePr>
        <p:xfrm>
          <a:off x="1187625" y="4221088"/>
          <a:ext cx="7147224" cy="25202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21032"/>
                <a:gridCol w="1021032"/>
                <a:gridCol w="1021032"/>
                <a:gridCol w="1021032"/>
                <a:gridCol w="1021032"/>
                <a:gridCol w="1021032"/>
                <a:gridCol w="1021032"/>
              </a:tblGrid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Sun</a:t>
                      </a:r>
                      <a:endParaRPr lang="en-GB" dirty="0"/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25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26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27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31</a:t>
                      </a:r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/>
                </a:tc>
              </a:tr>
              <a:tr h="420047">
                <a:tc>
                  <a:txBody>
                    <a:bodyPr/>
                    <a:lstStyle/>
                    <a:p>
                      <a:r>
                        <a:rPr lang="en-GB" dirty="0" smtClean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9912" y="2690336"/>
            <a:ext cx="5023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is the Calendar for the singing thing and it is pretty good I guess. </a:t>
            </a:r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342" y="3773335"/>
            <a:ext cx="27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SEPTEMBER 2014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151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https://encrypted-tbn1.gstatic.com/images?q=tbn:ANd9GcQvsn45uQ7z_mRTANBd6KaJ_q6JLgYN_KZs-R4VS6X_QkflIcs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64" y="2505670"/>
            <a:ext cx="1975273" cy="147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120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Pictures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253385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Picture of our time together!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4620" y="2253385"/>
            <a:ext cx="1299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Hansel and Gretel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628" y="2530384"/>
            <a:ext cx="747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</a:t>
            </a:r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Jack and Jill went up the hill and were never seen 		  again. The End.</a:t>
            </a:r>
            <a:endParaRPr lang="en-GB" sz="15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N:\My Pictures\spid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19" y="4653136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125" y="4653136"/>
            <a:ext cx="4112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Nananananananananananananana</a:t>
            </a:r>
            <a:r>
              <a:rPr lang="en-GB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wait, wrong superhero.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1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971600" y="0"/>
            <a:ext cx="7539204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D:\Work\Year 2\Unit 20- Helen Armstrong\Website\images\contacto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3776" y="1385385"/>
            <a:ext cx="1524000" cy="508000"/>
          </a:xfrm>
          <a:prstGeom prst="rect">
            <a:avLst/>
          </a:prstGeom>
          <a:noFill/>
        </p:spPr>
      </p:pic>
      <p:pic>
        <p:nvPicPr>
          <p:cNvPr id="1028" name="Picture 4" descr="D:\Work\Year 2\Unit 20- Helen Armstrong\Website\images\pictureso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146" y="1384219"/>
            <a:ext cx="1524000" cy="508000"/>
          </a:xfrm>
          <a:prstGeom prst="rect">
            <a:avLst/>
          </a:prstGeom>
          <a:noFill/>
        </p:spPr>
      </p:pic>
      <p:pic>
        <p:nvPicPr>
          <p:cNvPr id="1030" name="Picture 6" descr="D:\Work\Year 2\Unit 20- Helen Armstrong\Website\images\diaryo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0020" y="1385385"/>
            <a:ext cx="1524000" cy="508000"/>
          </a:xfrm>
          <a:prstGeom prst="rect">
            <a:avLst/>
          </a:prstGeom>
          <a:noFill/>
        </p:spPr>
      </p:pic>
      <p:pic>
        <p:nvPicPr>
          <p:cNvPr id="9" name="Picture 3" descr="D:\Work\Year 2\Unit 20- Helen Armstrong\Website\images\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0" y="26479"/>
            <a:ext cx="1357740" cy="13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2368" y="-58745"/>
            <a:ext cx="576064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/>
              <a:t>Cuddington &amp; Sandiway </a:t>
            </a:r>
          </a:p>
          <a:p>
            <a:pPr algn="r"/>
            <a:r>
              <a:rPr lang="en-US" sz="4400" b="1" dirty="0" smtClean="0"/>
              <a:t>Community Singers </a:t>
            </a:r>
            <a:endParaRPr lang="en-GB" sz="4400" dirty="0" smtClean="0"/>
          </a:p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74071" y="1890086"/>
            <a:ext cx="7536734" cy="350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5" descr="D:\Work\Year 2\Unit 20- Helen Armstrong\Website\images\homeof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70" y="1382433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9842" y="1840637"/>
            <a:ext cx="15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F0"/>
                </a:solidFill>
              </a:rPr>
              <a:t>Contact Us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17" name="Picture 6" descr="E:\Work\Year 2\Unit 20- Helen Armstrong\Website\images\goff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 bwMode="auto">
          <a:xfrm>
            <a:off x="7799334" y="1893385"/>
            <a:ext cx="3595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Work\Year 2\Unit 20- Helen Armstrong\Website\images\fboff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"/>
          <a:stretch/>
        </p:blipFill>
        <p:spPr bwMode="auto">
          <a:xfrm>
            <a:off x="8158894" y="1893385"/>
            <a:ext cx="35191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Work\Year 2\Unit 20- Helen Armstrong\Website\images\abou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20" y="1385385"/>
            <a:ext cx="1524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Work\Year 2\Unit 20- Helen Armstrong\Website\images\y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34" y="189338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49912" y="232100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 in touch!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4620" y="2253385"/>
            <a:ext cx="919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SO Painful!!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96709" y="2612767"/>
            <a:ext cx="747375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I’m done! After all this damn story finding and sad 		   anime picture search, I am done! I’m gone! It took a 		   whole lesson finding those pictures and stories and it 		   was stressful because I have a lot to do, If I do not 		   complete this unit to the max I can, I am killing someone. I am not sure who, or what, but I will kill someone.</a:t>
            </a:r>
          </a:p>
          <a:p>
            <a:r>
              <a:rPr lang="en-GB" sz="15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 know this is a little morbid but man it is painful having to do all this…</a:t>
            </a:r>
          </a:p>
          <a:p>
            <a:endParaRPr lang="en-GB" sz="1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GB" sz="24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I’m done.</a:t>
            </a:r>
          </a:p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GB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I’m out.</a:t>
            </a:r>
          </a:p>
          <a:p>
            <a:r>
              <a:rPr lang="en-GB" sz="1500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GB" dirty="0" smtClean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Gone.</a:t>
            </a:r>
          </a:p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GB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Later…</a:t>
            </a:r>
          </a:p>
          <a:p>
            <a:r>
              <a:rPr lang="en-GB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GB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Have fun!</a:t>
            </a:r>
          </a:p>
        </p:txBody>
      </p:sp>
      <p:sp>
        <p:nvSpPr>
          <p:cNvPr id="3" name="AutoShape 2" descr="data:image/jpeg;base64,/9j/4AAQSkZJRgABAQAAAQABAAD/2wCEAAkGBxQTEhUUExQWFhUXGB4aGBUYFxgbFxkYHRwYIRcXHRocHCggHBwmGxccJTEkJSkrLi4uHR8zODMuNygtLysBCgoKDg0OGxAQGywmICQsLCwvLC8sLDQsLCwvLCwsLCwsLCwsLCwsLCwsLCwsLCwsLCwsLCwsLCwsLCwsLCwsLP/AABEIALgBEQMBEQACEQEDEQH/xAAcAAACAwEBAQEAAAAAAAAAAAAABAMFBgIBBwj/xABPEAACAQMCAgYDCQwHCAIDAAABAgMABBESIQUxBhMiQVFhMnGBFCNCUnKRobHBBxUzU1Ric4KSlLLTJENjorPCwxZEg5Oj0dLhhNQXNHT/xAAbAQACAwEBAQAAAAAAAAAAAAAAAwECBAUGB//EADgRAAIBAgQCCAQFBQADAQAAAAABAgMRBBIhMUFRBRMiYXGBkfAyobHRFEJSweEGFSMz8XKCkkP/2gAMAwEAAhEDEQA/AFK7BAUAFABQAUAFABQAUAU8qt21V3GXCJ2skZC6jk5Jx2j+rWZt5rJiZTl1iihmO8VCVd2OnC5KHGcDA1AHJOoczmmKai7Njbq9h5GyAd9/EYPtHdTUSe0AFAHEsqqMswUeJIH11DaW4EXu5Pg5b5Ksw+cDH00mWJpR3kh0MPVn8MX6EZmkY4EZVe9iyBj8kdoD1kH5JrNPpCG0TRHo3ESWyXi/tcuLbjEsaBIY4YlHPOuVie8liUyx8SDWZ49/lRePQWZ3qT9ERy8RuG9KeTHguhB7CqhvppMsZVfGxrp9C4WO6b8X9hJ4Q3p5fzkZnPzuSaTKrOW7ZuhhKEPhgvQkAxypY8KCQoAKACgDiedUGXZVHixAH01KTexWU4xV5OwqOKIfQDyeaIxX9ogL9NWyPiK/EQfw3fgn9dhnhEdzdNpt7SV8HBctGI1PeGfWQCPi8/Krxot8TLV6QjTdnF38V+zZqeGdCroHVc2+sZ2ijuVRcd2ptOon1FR45p0aMVuc+t0jVnpHRfP1Npwq7kh0wrwySGPIGqN7Uxrk7sQJQ2BzJCk+s00wNtu7NJQQFAGG6Z2pN2pEjxloRuug50O2ch1Yf1g+em0uJmxGlihtbac3L4kQhYoz24yCQXm71YAeid9NXbaYhJOJaNdzIO1Ap8BHLkn2OqAfOaqk2S8q4i/35l/JZvng/n1fL4lfP6/YyVzbSx/hIpF/OA1r69SZAHysVszribI1YS2ZBFMreiwb1EH6qsmnsMO6kAoAKAOZAcdkgHuJGR82R9dQ+4CpGvrAxcatRjJK7KDhl0jOxOF553byArPeWffuF531mVliAsQJZufNmO5Pd/6AHqFP0irsYIwxthGwNWWYq2dmfJO47xqIrOm07mJVkpuR3bxZcLnOk63Pi5zpHz5OO7StWgryGUbzk5ssq0GkWN4DsgLnxHoj1ty9gyfKs1XFU6e71NFHC1avwrz4B1DN6bbfETIHtb0j9A8q5tXHVJ6R0R1qPRlOOs3d/I7itUXdUUHxAGfnrG5N7s6EKUIfCkvImqow8oAKACgAoAKACgAoAWur5UOndnO4jUZcjxx3DzOBVlFvUVOtGLtu+S39+IrcSvjMsiW6eAKl/a7bD1AH11ZJcFcTKU95yUV8/X+PMn4dwppMNbWk9wTym0OVx49dLsR8kmmKE5b6GWeKw1LWKzP3xf7G14P0TlxqmsZJW+JPPDFD7UiaVmG+DrJG3oimxpRRz62Oq1dL2XJGwil4iqhUtLJFAwF91y4A8AFtMCmGM7FzxP8AJ7L97n/+rQB0vEL8enZQkf2d3qPzPAg+mgDwdIpV/C2F2g+MoglHzRSs/wDdoAktulto7KhkMTswVUnjlgZmPJVEqrqJ8s0AS8d4ILgo4fRJHqCnTqUq2nUrLkZGUU7EHb11MZOOxScFJWZSHo5do7yK8EpZEXB6yEDQZDn+t/GH5qspcxbo6WTFpuG3a87cuf7OWMj/AKhT6qYqqFPDy5kPuW4/JJ/+j/Nq3WxK/h5jNajMK3fDoZfwkUb+bIpPzkVDSZZSktmZfpRYwxGJI49DOSdYZwAE0nQBq0ktq7xyDeyLapGrDylJu7K2nmoKAPaAK6+TSxJXUjgah2fSHf2iOYwPLSKRUjrcTWpyk047i9myFjhUyADkMHIBzsSOR25Aml8TPWjOKWZ3JpACx1hyiLqOFcruSMuVGwwp57c/DaY5b9oth1HdkltOCvvEfZO+oqUT17jUfYMHxpdTG0qekdTsUMDVqbKy7yT3Jq/CNr/N5J+z3/rE1zquLqVNL2R16HR1Knq9X3/YZArKbwoA9oA8oAKACgAoAKACgAY4GTsB30EN21ZQ3XGdeVhJCj0pBjOPEFuyi/nNz7gedOULbmCeKztqntz/AO6Jd78kyTgdm8+RCSEz22gSSTfG5ebG55bsYx+dTFTb39+Rini4wVov0/eT1fkaTglvZQsHS3inlB3lnka4ZGHhDaRzrkcxrk1DxpySRz5zlUd7e/qfRuEy3N2hZOIwhQdJFvbaXRvit10j4bBGzIPVvUix5ejknw+IXj+WbdB/04FP00Adf7Mj8qvP3h6AOW6OP8C/vE/Whf8AxIWoA8+91+n4O9jk8p7YEn9aF4wP2TQA9wqa6JYXMUSY9F4pWcNzzlWjUoeXe3PnQBZUAFABQAUAFAHyPgfFZXlCO2oNnuGRgE9w8q6zWhkrUoqN0XFzxOJDhnGfAbn6OVVszPGlOWyFJeLW0o0SYZTzDplT68gihxL9TUjqj1ujtseUePku6j+6wFVyop11RcSN+j9qu7KQPzppftejL7uWVWo9mSxcCtCMiKNx4ntj6SaMqKupUW7ZI9pawLrMcESj4WhFHqzjnUNRjqyE5zdldmG4ndPPPJIq6VJ0ozjHYXZcINzklm30+lWCri4pvLqdjD9DVqtnPsr5+hHFZKDliXbbduW2cYUbDGTvjPnWGpWnPdnfw3R9DD/Cteb3GqUbha9vo4V1SOFHn3+QHM+yrRi5bC6lWFNXm7Hlpfxyegd+eCCrY8cMAcedDi0RTrQqfC/2+pLLOq4BySeQVSx25nAB23qkmoq7dgqVoU/iZ1waz92tJHCwMwgckSK0bwy6hoaNwCCuoBTnBwTkcgKzqqCUntfhxXecStjJzlfk9LcjtwNcmkYQNhRvjYKHxnfSZA5AO+kjlyF1eyv79o6uBz9Ss3tBQayGW5RfSdV9bAfXU2ZVyS3ZLCS/oK8n6NGf+AGrdXLkKeKor869SeSxmVC7Qyog5tIhiUZ5dqXSBVlRnyEvpDDr83yYzPwK6SB53h0RohcsZIjlQM7dW7E57vGp6iQqXSlFbJsp+KdCuJXQUaYoo+ZjeU6mP5xRTt5A/wDpkIxiZsTWq1tErLlz8S84X0BZVQPFbhlIIeR3uF57gQaIohnxIY+dXzJGZ0aktJPTkatOj0bY90M9yV5CUgxr4aYFAiX1hc+dVc2xkKEImPvbWeR7pJbx0S21nUYJI4o43AZGiMUqa5IwpxqBG+2e+1xbTbd3sWsVgZFmnLheI9WJEQPh4FXJt0dVO+fhkjfU4HZwKi9iXTU029/oSx/dWlcqVtkVHAMZeRssCMgHC4V8b6d/InBwOqlwLUuj5SSbla+3vmNr90qbvtIj6rhh/omq9euQ19FT4SQzH90o/CtSPkyg/Wi1PXxKPoutzXz+xMv3TIu+1uPYYD9coqeuiUfRtdcvUaj+6Nan0knX1op/gY1PWw5i3gMR+n5r7k6fdBsTzkkHrt5/rEeKnrI8yrwldbxY0nTSxP8AvKD5WpP4gKnMuYt0Kq3i/RjEPSmyb0by2J8BNHn5tVTco4tbofhvon9CRG+Syn6jUlSfUKAPg0blTkEg+IOD512CGk9zmgD2gB2bpghxFFJGukafTUvsMeoHal5o3tcRHDq95albcXy+kz6ieW+pj6gMk+yplUhBXbNEINvLFeg1w/i0yKyxqEDHOpu0w9SjYHluSfVXOrY9bQRvh0NKq1Kq7LlxFpTltcjFn+O5yR447lHkoArnTqTqPtM7NDC0cOrQSXfx9ThLtCcK6k+AYE/MKqot8Bkq1OO8l6obitJW9GCdvNYJiPnCYqypyfAVLGUF+ZDsfRy9b0bSU+vq0/jdanqZCn0lQXF+hU8U6F3Uc3XvFrfTlI2dCIUHpSkLkYB8wTk4yab1cstjBPGU3U6yzb4XtZFjb9E45XImv3KKm5t4Scu2xjXCvggDJB7RL7AAUijUg03Ps9zfzE1cbVnxJeKdEESISW7dXcxR9ZNGXd2YOGIUoXITUyk+sEZ5sMUqqqNwnrFuye3mJlVnLVvUqre7kR4iwk95lBGGZ1TEnvoCZypxrBAXkSMkUrq5qVsytbwe2l+fDiU62FnfRnPRm3iNzbe6F0RMT17u7RBm6qQ5bDAk9YASzfTmteEz9bJTd09lv/zwLfiMqtTbXgfTFt+DLuI7aTHeI+vP0BjXVUOSFyrye8vmN2fSGwUe8RNjcdi1kQZBwRkoo2IqyhJ8BLqQW7Jn6YIOVvcN6hCP4pRU9XIjrocxSK6F7eW5MLiOBJmdZQh0yt1Kwt2WYbo04G/c1Vaa3LxkpK6KDjnDkmme2sZJ4oHMiXixIotw2kj3tpEKiTXgMIsb5Jww3pKVh9KnmeuxfWvEI5HeNHDSRnDpydfAlTvg9x5HupTOipLYkvruOFDJM6xoObuwVfIZPf5VBEpxjuxGLpFbMGPXKunBYSBoiAzBVbEoUlSxADDbJG9Fisa0GPXVski6ZFDLlTg8sqwZT7GUH2UDGk9z530bVI+NTfC1h4utb02lUJJIc/rSLjuEa+FNa7NxMaeV5+ba/f7+hUWluAjREbRu8WP0cjKP4RWWekjrYW0qCT8PTQ4a56ohZGGljhHJGc/Fbx8m+ffcxbNqi+fqmlN6PZ/s/v7b1UHnlABQAUAe0AeGgCKS1RvSRT61B+ypuyrjF8Dj73xfio/2F/7VOZ8yvVQ/SvQkS4Bx6QyMjUrKCPIkeFekVSL2PJuLW4RXKMcK6sfAEGpUk9mVPLwroYO2gMCurIUjIxsT30StbUDM8V4LDFYTMqRtgoY5QG6wkuVYltRBBAYYAA7IPOuZUioyaRJkeF8TeBiUPPYjJGR61INLsnurjKdWdP4HY/QP3JVsOIWgLwKbiLCTK7tJqOBiXSzHCtv3cww7qjLHkS69V7yfqz6FbdHbSP8AB2sCfJiQH6BVhbbe5YogAwAAPADFBB1QAUAfNON8Vi93Sq51HUgCu7IroFKtAFLBGKSe+anBXtkZGQa52L6xtqMna3Dhx+ZZHScV6qKR0AgjADt1zq0ir1jLJHGi5DOhDjQXOG0qFwwFKhgOstKcl5cffgTfWyMpwORscRkDMS8LMWfd2GrEYfGBkoMELgDfTpGMOxkIwVOKXE2Yqi6VKCe9m38jmCEIMDlv9f1VhlJyd2chu7uTWv4eD9IfojkP2Vr6PV6y8yk/hZey8cgG3WaiNiIw0mD4HQDj2137oVGhUlshHh3F0RCGWT8JIwPVsey0jsuw35MO6oQ6WEqvgWVpxSKQ4Vxq56GBV8eOlgGx7Km6ETpTh8SPbHppZ2Ul00065EURVFILuwa4yqgd+65zyyCcDes9Xc1YdPKJ8PvI2DyffF1aR2lMFkqyxxu5ywB6mRnOcknYFixCjNZZXb2NasuJXP1lxfIkiLc9jRbvcxXNodeQZR2YO1LpKtqGkBVJAHazZQduRDl5mssOiVxG4cQWQkX0ZHmubh1zz0tIuV9hFHV95GbuEOktlcyXFvA8tq0gbrCqQSFo4MMJC7NMRok/B6Sva1Ej0SRDioK5ZNydiG1Seyg6yXDslvDBFEjMxlmGcDcczI4QYBOAST3A3NmtON5cikvOEra3HCbiNtaXWgvIBgPcMp1yEdxkWcnHd1dMe1hNGq/hfO/nsyTpHwG6S6Y28PXRzsX9IJ1T9gMGY7YJy3juRjxRKClrc6FPETo9lRunr4EVzwWFbK9JdZrqOMO8igmOMp74kKNy20gsPSOQSACoFkraCKlRzbm9WvRd33Ljg/3O5njLLdRga3UIYGOnQ7IcN12cHRkDG2cchQ6KYQ6TnHTLp9Bt/uc3I5TQt61df/Kq/h1zGf3Z/o+f8C0n3P70cvcx/wCLIP8ARNR1HeXXSy4x+ZE3Qe+H9XEfky/+SCo6h8y/91p/pfyF5OiN8P8AdWb5MkH2yCo6iRZdKUeT+X3ID0bvRztJR7YT/DIajqZF10lQ5v0IZOD3K87af2RO38INHVT5Fv7hh/1fJ/Yi+98/5Nc/u0//AIVHVT5E/j8P+r5MkuLRZNOtdWk6gDyzgjJHI7E867TVzkNJ7i3EonZowoUBTqLMcY7LLpAG+d/IUXaaaKVI5lYquMNJHDK6o0jsOqjaJHIUkEtvjAOCCcE8lpVWur2b1FWyJ8zvo7wGa5sorWWCaNcESMU0sEWbrEdA5AfPWyoR3dk8tjilWhHdi1Bs3C8GSGRFt+Gx9Qlu6tHMELTnKkAsquofI21nJ1nYadqPEw4FurYnF0PWyuXv4XFnGI5OthjZnGjsnCuwGnJBPIhcLpHeFvFZnaKLdVbVl/0a+6DAIQs8haQE4GVLFdjgkkZ0klcncgAnc5p6qJLUW4vgWh6fQfBhuG+SIj/qUOtDmT1ciNOn6MAUtbkg7g9XkEHkQU1ZBqHXgvaJ6qRw/TpsgC0ky2cBhKucc/6k1H4iHu33DqpCM/GGkk6w8MRnIILGQ5IKld8wjPZJG/cSKo8TC9y3UyMb0kjU+5JCgEpilSRsAuTE6IpZuZOzDPfVcDpOoltdW87s6XRi7cvA7sSI7KaQ+lczRwJ5pG2ZD5YLSD1geNJxks9ZRX5U35tf8M/SdXNUaXBWOawnGOI+FvcyhECERqXbWdst2U20nOQH+ateGq9VefkacNBybZbDo7dY5xftn+TWz+4v2v5N1pEVtwO5cuNUY0NpPbzvhTn8D+dUvpCS4fL+SEpMpuMr1btDLLDqUoWEkchQK7ACTUYwhUZJPaHosM5FMji5yV8t177ysm1oyvltLWcq7zRloyyao3VVOh20OBqJHewGSO137VrjacVJ6EWjLVsvejvFZo7W8NveXCx266ohGIHt9Oj0Q8kblSHDFlXAUEYFIqO0rIo6ad2uBZW9jEZUFxfW108uBqk3uSdiBBIkw6oBwCNCjGAee9KbbGKjDa5qBw6Xl7uvNHxNcPLw6zqes9urPnUZ5E/he8lgt4baNyoEa+nJI7Es2Bu8kjks23exqureo2FKNPVnXRyxa4lW8lUrGgPuWJhhu0MNcup3DMpIRTuqkk7thXRjYyVqud6bGOvuHNJNCuv+j2nEertdJ2lZi8soORyhVTGuDzRx3VMtitJXmjU8Z4qYOqxFJL1kmjEeCwOlmzgkZ2Q7Dc8hk4BSlc6FSooK7KS04XDMrW1nBKonYC5keGaNRHqJlLGRV1SsCygDJ7Qz2V2uk76mWpUgotQ4m96ON7y58J7n6LmamGUx3D5FkijklnkLuis39JlA1MAWwokwoyeQAAqBTkyfEX49x6ruYf6tBF2eBox/vMv75N9stBOZnYvVHK8ceucN/GTQGZh99yOXEWH61qfrizQTmZ2vSBhyvoj8vqT/AA6akMzPf9ppPyy1/YH86gM7KgdC7TvV2+VI/wD3rlPFVeZ0+riQcI6K2hViYckSyr6cnorI4Uel8UCidad9+REacSS24MY5nNuwjaLSUHa3R+08bNk9hmDb6SRkEHYCjrbxWbiV6vXQveH9IoZW0EmOTJXQ+2WBYYRvRf0GwAc4GSBVXTa1C5aSNgE4JwM4HM+Q86oSUXGbx2glVourEiNHGjuOueRlIACLlcZPPUdgTsBmmRSTTv8AYq7skujieE+IkX51Df5KWvhY57oeBqhJX8AGLaAeESL+yoH2Vep8TIjsg4gcS23nKy/PDMfrUUR2fviD3R7xfikcEbM7orBSVVmA1EAkADmd/CojG7BySRh+I8FuncGUtGQrdpVJgVNTv1ok0lce+lmV8N72wHNc7qOIowg3HflxvskZqderTd4O1xK5vo2ktwnW6Y4wulgyrGHYCJWDYy+UyxGcvJnkoxmesG007vV8+fvkJrv1erHmONzsB31lMhfdDoGRpdecyJHKFPNVYyqq+PooGIPIsafNJRSXvY6mHhkjZmnpY8R4b6Vx+m/04qvLZeBEeIp0ktjpSaJtE6OipJjIxJIiujr8OMhslfEAjBANMoTcX3ETXFbinDukNpI2i5jihmDlO2q9W7KxU9XKRg9oHAOG8q6NnZSWzJjOL+JWZq0UYGMY7scsVQcRwWiJkoiLnmVUDPrwKAskIy8di1mKHVcTDnFAA7Dw1tnRGPN2WrKLYudaEeItxngtx1Bu7kqeoZZhZx9uLq42DSa2IzLJ1YYrsFVsYBI1UxRsYalZz8C+4txVp39yWbdsgGa4XdbeNhkYPIzsp7C9wOs7YDWFGY4fbOl0tkVPU2Bd45CQdYnH9HHykjaZGJ3OFb4VUm9DTho3lfkWHSP0IQPTN3baPHInjZvmRXJ8gapDc0Yn/WzeU45xTcF//Xl/TXP+PNQBiOFXFr1MW0eerT+rz8Efm1Al3G/dNt8VfZC32JQFmei8t+5D7IJP5dAWYffCD4j/ALtN/LoCzD74w/i5f3Wf+VQFgHFIvxc37rP/AC6Asd/fOP8AFzfu0/8ALoIsWVcM7Ijwn0X/AE0v0ux+2rz4eCIieQ7XUvgYoj7Q0+frFD+FeL/YPzGa6Tw4kKRKvYXrSr7rIzmcFWyDgaWk5fHHxQKpPE9W434/TTYdSw3Wxlbh9Rvj3EHjMJOp4xbK+0siE4z1p7BGtiujdjgfrU2dRQsubt4CKNJ1E2uCuWnArVFDsFGrrJF1ndyokbSuo5YgDGBmoqSb0fcEEibiX4S2P9sfphn+3FRHZ+H7oHuh+qFhDgh96A8HkX9mR1+yrz3IjscccmEapI2dMcgY43OMMpx54appq7sRLTU+YS24SMTPrZw4MhkOp3GSudiRk6gwx5Cip/kbgmtdu7iYKcpSqpLW70LMdJ1WyljfrjI7hTlmcJbKEJGWONwGBC5O554BpTpSbVmr2fdrqdWfReIg23HRa7kFvbNqUuNsa2OecpxgY8FHL1DvFWWWMbR8PL+TiTnmbZd8E4Z7ok7Q95Q9vwdhuIh4jkW8sDfJxMVlV+PD7jsNRzPM9jWE4uR+dCf7jr/NqfyeZ0PzD1UJEOGnt3H6b/Rhq8tl4ELiHGh70P0sP+NHRDf1+gS2MboBMoIBBmmyCMg+/Sd1ehw/+qPgii2Ep+GhEPUa42HaCRyyRK2CCUIRgBqwRnmM5q0qcWtiso6dnQ+m8E6N8OuYUnSNpo5BkCaaeYeasksjAMCCCMbEEVmsZHKT3ZFwjittw5p7OV0jCP1tugGXeGYswRI1GpysgkQKoJChPGggeea6vAVRGs7c7GWQL7pkU8wkRyIgR8KTLc+wOdAFTwW8h4VFcWip+Bm/o0II6yZZwXiUE7khxKmpuSxEk4GaCUm3ZDHB7No0LSsGmlYyTOORkONl79CqAi/mqKRJ3Z06UMkbEvRez90TvdyHKwySRW8fcpQlJpm8XLB0HgoOPSNNirIxV6jlK3I2FWEFTwZfepR/bT/TI5+2gDGcH4l/R4fepj70nwPzR51Amw2eIH8TN+yv2tQRYPvg34ib5o/5lAWOTxB/yaf54f5tAWD74Sfks/z2/wDOoCx4OISfks/7Vt/OoCx77uk/JZv2rf8AnUBYsa4Z2RLhf9b+lf7D9tXlw8CInjnF0g+NC/8AdeL+YaF8PmH5jMcanPWXTruV7Kd4OiMf5ywrDiLSqwi+6/m/sdLCXjRlJd9vJfcVvXbq4QX1JGVjQaRkRu8alS3NuyABy2G+TvUPESq9iS5vzSZMcNGk88XvZeTaNF0NkY25D+kkjKfPGMN+sMN+tW6UlNKS4o5zg4ScXwY/xTbqj4TJ/eOn/PUx4+BWQ9VCRDgwwjjwmm+mV2/zVee68F9CImU6S8cFxiJM9QWA1D0pWBzlT3RLjJb4WNtsa7LsXtv9P5MVevfsxEYL62S5hW6XXCDrkXQJFwAQmpOZXXg7AnsHarYXKpZpMjCYStXvKlG+U0fTrhHDTBE1tHGHmPYaAhU6sY612Veyw3C8sgsOW9bcQ4Rhma14DPxdelFwUnZ3TX8Mz3Vl3jjBK9Y4UuMHQDncA95xgc8EgkEDFcymk3qY6UFKSTNLP0isrMrAz9WFITODoVjuAz/GwQx541ZbGc05Uak1mOnnjHQsrgf0iFvFJF+fq2/06WvhZfihTpZxd7eAmGPrZ2yIo8E5IVmY4G5CorHHfgDmRV6NPPKz2InJpablL0R46zXLQOyymVOv6xSjDYRps0fZZCAMZCMCCGXcEuxFJRipLhoLpzu7Gm41+C/4kX+LHWaG/qNlsY4elL+nm/xpK9Dh/wDVHwRRHF1cpGpd2CqMZY8hk4H0mnN23BtLch4NdQm5gVZpGgkmAnjhnmWI6xoWRuqYKPfWiBJODkZ3NIqKO6M9VReqPpvG+jUEVpKbWGKGVcTIwVVLSxsHTW/MhiukknkxpIkjHTuGVENmj3TuobC9mKPUM4lmYaVIzuo1OPi1DaReFOU9hSz4YxmNzcMslyy6NQXCRx5JEUYOSFyTliSWPgMAKlK5upUVDxLOqjw+58f6NJ//AF3WP3mX7aetjlVPjfiaapKFbwUbTD+2k+k5+2gDC8D4rELaAaxkRICACxBCDI2B3qBLWo4eLx+Ex9VvOfpEdAWOhxIHlFMf+GV/jxQFjk3791tMfbAPrmoCx17qlPKAj5UiD+EtQByZrnuhh9s7/UIPtoIDrLn8XB/zZP5NBJY1wzsCXDec36Y/woftq8uHgQuJ5dDE8B8RInzhW/06F8LB7oyXEbc9dfBHKLH1JC4VgZLhj1h33GSwPhknaq1KNNxVSS1s36bDaVerF9XF6N29dzi/ixAwXPZTK95yoyvtyorlUpf5U5cXr57nYqxfVNR4LTy2NB0Th0e6ULFyty3bOMspjhMZOAB6DLyArsThGCSirKxwlOU25Sd2P8bHvQ8pYT800ZP0Cohv6/QJbe+Y/VCTD8U4mXaeBPwfWtrcHZ9l1RrjuDagx8ivjhsnlSfG3oYq9a14xKvhts80oEYBkkbq4gfRCjOpj+b2Wckc1VQN8UQpuclDzZkSvoS8Y6BX1uDIyLOObNCxZh5lCqtjuwobArRUwsvy+h6vo3pPC0YKllce/e75v/mhWdHYhpeQY7bHGPBdv4g2/q8KyVbq0XwON0zXjVxcnG1lZace8trVj7ot+WOtUnPhkAY89TL8xqaSvd9xhw6/yIdbgcaXk3uot1FzKrIdK9W7bEW8jkFlHWZITKq+QMk9mt1CopRSW6N3Vxz9oamuBZSQQztohSU9TO5wnVGKUCF3OyuhIAz6S6TuQ1Uq0W7yjx+6LS7DSewyt92mvmjZlAENpFjS8hdl1PhvR6xggBPJELcmq9KHVx18yydu2/Ip+BdIII7mUzHVPM6gTRpiHQdIVE31GMTGQawDqwWJ22pWpzqK625C1NKWvE1/GR70flJ/iJWSG42Wxhbi+jjeQO6qTPNhSe0ffpNgvM+wV36EoxoxcnbQXdIQ4/dyrbmRIHUB4ykkuIx1gkQphGIkbtAH0QMA71m/uWGrVOopyzSfLZeL2CSla6Rpej8tnxBVkfh+iRyQziNSutdyDLHuNwMa9J9HyoknF2LRUZ7x1LS/teFwkG49zAjl1zqzA+QkJOfVVbyZbLSjyF7n7oVkgxGZJcchFEwX2M+lfmNMjQqS2RdTXBMpLj7pcrv1dtaZc8gzF39ZjjGw8y4FFWEKEc1aaiu8q5yvb+X6IatYuMzkNLcR2ifEjiR3Plglgv7Z9VeexP8AUGGp6UU5PnsvuWVKrLd2ND0T4ytlOthNcIyyK0kTOUWUSF2aRXxgMHLMynA3Vwc7Vt6J6QnjINzjaz4bP+UY8TSVOWjvc+iA11jOVvB+dwP7dvpVD9tAGI4TxACGNAkxKqF2hkx2dtmKgEbcwcVAlrUYHEyfRgmf1GEfxSigLHQvJTyt3HyniH8LNQQeNNcd0MX607D6oTQToeg3B7oV/Wd/8q0BoeGK5/Gwj/gOfp68fVQGh71Fx+Oj/wCQf5tAaHfuqUc7dj8mSM/xMK4vZ5/I2/jYcmJ2dxKjSk2s2Hk1DDW520Iu/v3PKmrPK7a/X7BHF0z28uGZ4W6iYaJCzdlT2THKvwWOd3FEbWauizxVJ21My9yHmuiMgSzQjBBB96NxzB3G9vSq7tSn3fvb7m7DWlUptcbv6/YcrjHcGeBcVihXE0iRgovakdV1NFmFjudzojhP64rvq9WEZLX3/wBPOSSpzlB8/fyHuJ8Yge3kZJomwuoYdT6Pa5Zz3VMaclJXRDkmtGV3SXjmpzbwvjAPWup7XwcIpByuQTlhv4HOSK2yLMzPiazj2YmZRTINKe9xL2ezszY2IX4qjGM8zvjGxNX2dXqzBsccJ6SSW1wZLcRlUXqgrLlSoI14IIK5KgDHxQd80+lVdLhq9z0XR3QqxGH62Umm9vDv/wCm1h+63t27RtR2AjlDAsdh6SqRk+vFao4uD5i8V0PVw8HUlKNl4/b9zMx5xljliSzHxZiS59rEmuXOWaTlzOC3cLeMtNHjbQyyHzCyxLj+/n9Wm0dn6D8Mu1f3ufQbm3WRGR1DIwIZSMgg8waom07o6bV9GI9G5W0zQSEubeTQHbdmjKJJEW8WCuFJ5krnvrpwlmipE03o0+AtxSc3adX7hnkQkMGkZbcZHLm/WjwPY5Eir2sRJ51axluncM0QguJYrOIxMqwxrrkLMAdGptEY0RjU4XGMjzxVowz9nmKqRbaehnujzIOtnuFmkRiAGaVoYZH5tK8hdRIc4AVQ5G/Z5Vzelqss8aOGklbeyzS8Eknbxdl3llGF9r/v9ya56RtGCLVIbfVtrihwST+fIuuU+XVLnuNYYYBTd8Q5Ttwcv2Tsv/p+BrjhquXM7Qjzenot36Ijueit5LALi4lk1B00CbW7KGZQ8jIMmJAN9KgttvjGKbhekcLSxKo0lFLW7Wi0Wiv+Z9+3ITXjaF4XduL3flwXdvzHZOihe2drfW7xuRIBK7RXS6UOtAVQEjOANOMhlydjTX0x1GOyYiSlCS3S+Hx3Fwhnjns+9czOWEAdgkEet25JGo1es8tIzzLYAr01bF4fD0+snJJDVKC+FehtuD9AGbDXcmB+JiP0NJz9i49Zrx3SH9WTleOGVlze/khipyl8Wnd/JteHcOigXRDGsa+CjGT4k8yfM15GviKteWapJt946MFHZDNJLnE8CupV1VlPNWAIPsO1XhOUHeLa8CGk9xCPhgg7VtNJagbkIw6jHM5hfMYHiVCnzrsYXpzGU2ot5+56v13MtTCU3rsVHBvurRwSSrcjrI3k1C6gUqjNpVcCJ2LY7A7SswOdtq91h+tqUlUqQy34Xuc2dJx1WqDg9wnEGSPDe5ljaUqSuJtcsixBtDE6B1b5RsdoDI23mbsTh6SlNuRYca4VFbGCa1hiifro4iEAjV0lYJofQpyAWVgcHBX11EXqPxNKOS6Lg2dyfhwJ+pJJ/mSmHPyHS8MmPpXA/UhC/wAbvQGRHq8GPwrmdvL3lf4YgfpoJyo9+8UXMtMf/kTgfMrgfRQTlR3944fit/zZf/OgLI6rzxjCgDI8au1ujhAGEM2gI0iqk0wPZRkZkDqGQjGonGToPZNbKUHDV8V6I1Uqcl2tBW/4ObUgyaVRpiI8HbSBN1QOQMMROwx+b51kxMW6Usut3f36Hcwk11sb6WVimCPIweRJ1XOoIDjkcgMNQ8ttPlqIrPeNOOWLjfa/20+d/I22lN5pKVuXt/K3maHhdtGzyiR+rIQyo7EaQWURyF1bYqpWFsHvrRgqj6vLvZ/z9zD0jSXWKXNfPb7HvR/h8qTCMHECL2o30NrB16JUOn0SAuMMQApBJIrZWlHLfjzOHXSXDUV6UcG6qX3RFGSpDGUqqDSoCbnABbGjIGdtT4BzsqLzwyt68Bad1ZlVw+AskMbdkyNGjHOCvWOquc9xGon2VMIqda3C/wBCVrI+u8Q6IWUwAe2i2AUMq6HCjkA6YYADzrrSipbo1061Sm7wk14MwHS/olb2ckBhMmW1nSz6lGkKNsjOffO8msWKpxhC8VuMxWPxFankqSuvIqa5xzj23jYzRhWCF8xlmUsAGww2DLvrjQc++m0pWvfxGQqOF2i56Qccnt3SNnh7a6usET7dtFUCMy4YkvzLqBtzJAL6FKNS710NlPEuafAVEzyL7nspS0jkzXkrExTDOFEWNOYnOnSBgFUj2OSDWqc40oq/kWq14wiknud8S4daQprm4dryQob3mWR2OyrqeTrGYn1nvrH10nrn7+VikK1KTslqZPiZjjkbsI84OdDFpLSz2HYRGOJJsAZOyg74HI5uuq4lXu40+FtJT72+EfmzqYTASrS7lu+C8Ob+hJwbo7PfN1zOQh/3iTtO48IlOyr57L4A1mxOPo4NdXFa/pWiX/k+fz70bOtp03bDLX9b1f8A6+7dzN3wXozb2x1ImqTvlkOqTzwTso8lAHlXncT0jXxGknZclov587iWnKWaTu+b96eRc1gJCgCC3tEQsURVLtqcqoBZu9mxzPmaZOrOaSk27aK72RCilsiallgqUQUdhxEwzi0uJAzspaCQlQ0iDmrqOUi+IGGG43BA6NbDxq0vxFGNktJLgnzXc/VegmM8sskn4F27gAkkAAZJOwAHMk+Fc+MXJ2Q5ux8q6SdIJL+RYYVYws2mOIbNO3x38EGMgHYAam8B9E6G6Gp4Kmq9dXm/l3Lv7zFOefV7cFz9/wDTI8VspYpnjuF0yrtjuA7ivipHf3/QO/Tmp9oUnd3lv9D6b9yy2aLq9Z/D2xkQYwQizuRk53yLhT3c65sqinKSXBisLNOpI1PSp2/oqJp1PcpjUCV97WSXJAIOPe6o55E5chmLllpj5urkckgb9eRP8j0pY+PFHL65civtulMkhYRWjzBTgyRSR9UWGcqryFNZBGDpBGds861xmmr7GmnTlNXSJ7DpI0oYi1mBRyjpqg1IwxsQZB3EEYJyCD31SeIhB2kKlJRdpDA402M+5pxj0s9Vkb42xIde2/Zzt57VX8VS01I6yJ39/oviz/u1x/Lq/X0/1InPHmS1wzIFAGZ6S24gMd0o0rEzO+lFZiWIwAHYABmJyRvllbGRka8PJzeR7vRGmhN5kvQw68ewuVLJIyFJGddYcnTlm0htYOGGCAe1kYxWiGBxVOo3NZlws1+9rHbrQhOEYwVnx0381v5jY6TQIqqOtcgADsEE4HPL4Gdq5v8AZsXKWsUr96/Y6H4ynFKOr9953wm7mvLkRxBYgI2Ysx1Np1RcsDAYNpYDPNBuK2Lo/wDAwzVHdvSy2OV0ninKKTWhvrDg0cUryrqy404OMKoZm0jA5ZY4znA2GBWaVVyiovgcOU3JJPgVXTG8J0245MNcnmoPYT1MwJPkuDs1EeyswRXExvSHHVAHGC6g55d/2gVNLd25HT6ISeMpp7a/Rnlj0kvIVCRXUqqOS5DADwGsNgeQ2rQsTUXE9dU6Hwk3fLbwbXyOjx24nmi90TPKMMq6ggwSAfgqPxdVqVZVItPhqcbpno2lh6CnST311PL7jkUZK6gzjmoK7eskgD1c/KlQoykrnBw+EqV3aNvFtJA11I0QkXq12EiksxAIwyMTgYwQDypPXwhUy2e9v22LLCu17n0a74dFdxIZUIyoYYZldNQGpdSkEbbEcj30yM5U5dlmKMnF6HNhw+2sYG0ARxKNTuxJOAMZZjucAADwAAFTKc6stdWDbkzJdI+MuNMzArNICtpCw3gjIw91Ip5SEHAB5ZC971ibWJm6Uf8AXH4n+p8Iru/7yO50fgZNqK+J/JcWZzgPDRI+GjlkhjI1qilmlkOWEbHkBgFnLEA5UZ7VOxeIdOHZklJ7NuyS2uvoklz5HZx9WNNLDU/hW9uPd57vnpzPoq8aZR2rO5RQOYWJ8D5MUrN7ADXmXg4yfZrQb8Wvm0l8zD1rW8X78B7h/EopwTE4bGzDcMp8GU4ZT5EA1mrYepRdpq30fg9n5F4zjLYapBcKACgAoAjuZ1jRnc4VFLMfBQMk/MKvTg5zUI7t29SsnZXZTWPA+utWaXs3FxiVn+FFIO1Aqnwi2AHI4Y/COfbxjCklSj8K08ed/E8zUrylUzmV6Y9JTLbxQ+gzqWuQD6PVsVaL1GRH9aofGl9B9DqOLnUn8MPh776p+j9Tt9cqkVytdmZ6IdKjaXBmaISI66ccpETOcoScZOxIPPAGRivV1oSqK/yE5pXz/I+oca4Ta8XtleNlYj8HKM5U/CjcAhtJ712I5jBrEm4MvKKqR0OE4gDcWmpOqljdoJYviLJGxVlPwo2eBNLD1bEEDJRg6c2nx4nPw8ZUq2VlpxXe8tFI2CzOPlBUUe3TI301OJ/1PyH499hC945u5Gt4yRCm1zKpwSfydGHwiPTI9Ebc22Vh6P55eX3MuFw+d5pbFrfXcVrDqICxoAqIg3J5JGijmx2AUVsOtKShG7E+A2jpGzygCWZzLIAchWYAKgPfpRVXPfpz31zK9RTndbHCq1M83Is6SKCgAoAKAFuJWSzRPE2MOpG4yAe5seRwfZV4TcJKS4Ep2d0fDY3GkHIxjn3Hzr2cHeKbPRwleKZX+7Q0q4wAO8+3bbbv8e6kuonOwl1LzXA+lfcsiBa4k2OAiA+Hplv8vzCuT0xPtRj5mLpGXaSPoNcU5xmOmwQrGun346urkBxoA062Pxl3XsHmccsZG3BUHWk4304jqMMzsZO6t2K4kaMoCCzEEbA5IIJI3G2c9/KurS6OVKopqWhqjRyu9yrENs1xpDjTp5LKQMjww23pch8WnPD0JT2Rtjja8dFUdvEfbo9DnI6wHx6xiR5gsSVPmMUz8LS4IpUqVKmk5N+LYx96006SW0jGBqKjblsmnkQKY6UWsr2FZUWnQ/hIkY9ecmHT73zDbdmVj3glThcDBU5ztXl6+D/DVG+L1T5LuM+IqySylt0p41cxyLFbJGTo6x2fJbTqxhFyqltvhMBuKQ504RzVOOi5efH0FUKHW37ig4jxiHSkslzLcSI+Us2WKMCUDYyRiPUqrkNqYkDYjJxnJfF1m6WRRi1rNXenc72be1vXidbDYOm5pU7uXL78rGVu7mR3aWQ9ZNIQNu8k4SJB3Lk4A88nck1up04U4qENIr22+89RTpwwVFzlq+L5vgl+x9T6M8J9zW6R7F/SkYfCkbdz6u4eQFePx+K/EVnPhsvBbHGV3eUt3q/EtKxliv4nwhJSHBMcyjsTpgSL5HudfFWyPKtVDFzpLK9YveL2/h961FzpqWuz5j8YOBk5ONyBgE95x3Vnk03psXR7VSQoA9oAo+MSi4cWcZ1ZINwRuI4gQWRjy1yY0heeCx7t+70Tg5Kf4iaslt3vu7lvfnoc7H4hQhkT1Zo67ZwT5F91TgLQyPcouYZ2XrWH9W4wDq/NcY38c+Irs9H4lOHVS9o3YassuRlT0V6HT3pDYMUHfKw3YeEYPpH870R58q04nHQpq0dWOrYpR0jufU4+jS26qbHEMiDG+SkwHwZhzY7nD+kpPeMqePDFSzXlrcx0sROErkLOl9MimJobq0eKVi45KZDrjVge2rLGcHlup5ggdCMk1dbHUhONazXA0XEeGxTgCVNQU5U5IKnBGQykEbEjY8jUD5QjJWZUpesjPbWVtHpg0qSz9XGpZQ+AqqzN2WBOwyTz51SpVjD4jLVxMaLypEtnwk9YJrh+umGdJC6Yos8+rjycEjYsSWPLIG1YauIc9Fojm1a86m5a1nEBQAUAFABQAnxe5kjhZ4o+tcYwmcZGQGOwycKScDnjHfV6cYyklJ2RKV2Yjh/Cppb6G4e0ijVch16nRzEnbOSQzdvOQT3A4O1bakqcabjGTY9VLU3DTVp8b6X8OZfdO7GSa1EMSZ1uobHNVALAgAH4SqPbWfDuGe83oRh6rpTU47rn6E3Rea5OpJ4I4lUAo0YZQ3MYKt5AHPPuIBorqnvBti5Jcy/rOUPlnS/jtxPNo9yKYYi2A9xCuWGoa3BPZOAwCtzGTv3dfBqFHtPVs10oqOpxa8TMkZLK1uc6dTgFVbA2zy1b+i2D5bV1oYiE9E7M0KaehBHZkZPWLLq59sx53J+Dkc2NWyvxJsN2UsaxlUxHoJGl2zgnfnq3HaB2Pf3cqvGyVkShO74sqkAzM7EZC28eokZx36sb7cxS5VYreXoQ5LmW3QvpAY5jC1pdokzriSSNtpCCDqYnOkhVx4Yburj4+Mavbi9kZa8b6ov+nZSJI7ksqyRHSFJwZUfGuIfnZVWXzXfAJNcxUevi6XP5Pn+zK4aq6c7mIvZYrpg8kgDKCEjtwJZVz+MdQwPydlHieddbA9F06FNqcrt8OHvvLVOk68ainRWW3F6fUY6Lw9ROs16rIqg9U+AUVjkF5dLN1baeXNRlstnFc3pjo7Eqg1QV09+duX38jqrpyOMlGNRpW9G+Z9OjkDAMpBB3BByCPEEc68FKLi7Pc3pp7HVVJCgAoAKAOJ49SlcsMjGVOGHmD3Grwllkna/jsQ1dWM7xjhyIFGbqeR8iOIzzBCdslyhCqgyMlvUAScV1cNiJzbdoRit3ljfyvdtvhYzTglpq34sa6DrHHB7nACTRE9dHyOtiSZFHfG3wSNsYHMED0cqiqpVIu8Xs/wBn38zg4iEozakaOqCDwigBXiPEEhUM+o6mCqqqWdmOcKqjcnAJ8gCe6rwpym7RLRi5OyEjx3P4O2unb4phaMftS6Vx7aesJPjb1HrC1W9gtGFtqnvJI0luHRAobKqBkRQqSAXILMxOObMdgK206ajHKjpUKaox1e5DxrpSiOkULGRi461443mWJBu2oRBu2wGkDuzk7De+i3LVK8Y6XOOvjnnL2dysdwUAeKWNu2i50s0LFJAVyRqGNjg5wMLnTjUWvyFVKVOvqnqMSXN3CNU0cc6D0mtw6yKPHqWLawB8V8+Cms8sIvyv1M1TAyirxdy0tbhZEV0YMjAFWHIg8iKxNNOzMJLUEBQAUAFABQAUAFABQAUAeUABFAED2MR5xRn1op+yrZnzJuwSxiHKOMepFH2UZnzC7PLiwikILxoxAx2lB28MHYjc/OaFOS0TBSaKXpLwfEGbaIK6kFhEAkrx/wBYiOMMGIwdiM4xnetGHqx6xdbqibt8dTPWfDrZgsqRRtqAYOVDMQeR1Nk/PXqYwgl2UjmTq1b2k2WKjGw2HgKuJOZpVVSzEKoGSSQAB5k0N23JSbdkUkV0Q2bDrEJILEKRakE9pmVxpbbO8faO2451ysb0ZhcYu1DXnt8zp4bGV8P8UtOW79+JdcL6XyMG1wGRFbT10BBViANTCNyGwDt2S24NeVxX9KVNXh5XXJ/c7NLpinoqqsy1h6VWjYBmWMn4MuYm+aQLXCrdEY2i+1Tflr9Do08VRqfDJFpFcowyrqw8mB+o1hdKcd0/QcpJnsk6ruWUesgVCpyeyfoGZFZP0ntFJHXozD4EZ6x/2Y9R+ittHorGVn2KcvS31FTxNKHxSRR8Q6ctlRBbSMHBIlcHTpUlWYRpmR9LDBXYg4zjIrt4T+l6k3/mlbuWr9+pir9JQgrxV/oU3+1KwXC3MsyXLFer6vIhaINksVUn0SVUEPk7Dtd1ejj0RQoUuroO3O/HxORPFVa7fWR8LGm4R90C3mZVMc0ZZlRWKaoyzHCjrIyw3J78VlqYKpBN7orb3xNdWMqVHSBGBgnCswt5dbKoJYo0ckbkAbkqJNWBudJA3rThZqM9eI/DVFComzqTpdZ47E6Sv8GKIh5WPxRGO1n14A78V0HpqzsSr00r3IrHhRkJmu1V5XGBGcNHDGf6pc7E7DU/wj5AAc+tXcnaOxx69eVSV+BbQQqgCooVRyVQAB7BtWdtvcQL8T4bHOumQcjlXBw6N3OjDdWHiKtCcoO8S0ZOLuhGDiV1EOrlt3uGGyzxGFVcdxdXdTG/jgEd454HQjiKbV27dx04Y6OXtbjHALJooiH0hmkkkKoSUTrHZtCkgZA1c8DJzsKxV5qc7o51WeeTkWVJFhQAUAFABQAUAFABQAUAFABQAUAFAC3EpnSKR40MjqhKxg4LsBsufOrRSbSZK3MTFxCacBmvGAYehCqxL35G4MoI5HtA5HdXoqPR2HSvuZamInFtKNvn/AzbQKiqijCqMAZJ+k7k+ZroxSirIxSk5O7Iry/iiwZZFQHkWIAPtNDko7kxhKXwq5V8X4hC6RussbpHKruFdWGkZBJGeSlg/wCrS5yi0nfiPpQnFtWabXv7HaxCeaVJ2JCEaIc4jaMgYkIH4TJyDnYEYx3mbKUmpenvci7hBOHrxvy7i5VQAAAAByA5AeFMM97gwzsdx4GgBKXg1uxy0EJPiY0z9VQ4RfAYqs1s36nicEtgci3hB8eqT/tUKEVsgdWo95P1HUQAYAAHgBgVYW3fcrOIQlT2cAO4ZSeUdzjTHIT3JIPeZPJkb4OazVo5XnidDC1FOLoz47D9rOJEVwOY5EbqeRUjuYEEEdxBrRFqSujFOLhJxZUSQTNfxHJICyNEkcqo40iIGRS6FGlPWMNLjTp7wcmsGPkox7ex0MG4KL08TU2vFLgOseVZ2OFiuI2tpWO/ZWVTJbyvt6Kle+uT+FpVP9cjX1cXsy74ffCUN2WRkYpJG4w6OMEq2CRyIIIJBBBBINY6tOVOWWQqUXF2Y0BSyp7QAUAFABQAUAFABQAUAFABQAUAFABQAUAFABQAUAUHS3pC1oseiBpnkJAAJAGkZJOlWblk7A7A8sU6jS6y+uw2jS6yVr27/wDh894x0nuL1NBljSPUDphzk4z2XZmOpd9xpA5U6NqTvl17z02F6AoTV3Vv/wCNvfyErWZY8a7a2lUb5ESRyDz5aSf2fXXQo9IR2nH0M2N/pmpFZqFVvub/AH2NHZ9KLaQE9aExsQ/ZwfDV6J9hNdWOIpyW55Grgq1KTjKO3LX6Hl9xgMMW08Tvv2FRp2Y/BAWNsjfvOarUrxir5kVp0JX7UX9PqXEXQ55Y0M8iBmUFkNvEwViBqXJJzg7Zriy6Um3bKjYqUIvS/qJ//jFRo0XTIyE6WEeDvnI7Ljb/ALCqf3GX6Rl1rdbjEHRG+j5X6SDuElv9qyZpselpLdCpUKUuFvM7ms7uP0oFlX40Dgn1mOTSfYCxrXS6VpS+LQRLCL8r9ReDiUbNo1aZPxbgpJ+w4DY88V0KdaE1eLTM86M4bobpooKAOJoldSrAFWBBB5EHmKhq6sSm07oq+HQyrKYl7btuEZlUz4/rI2Yhevx6cbEasdYpyXFZczouz2Ok4RxUcy0ktxviHBbiUxsthOZY5I2UskY06ZEZgHL6RkJjINUrzhUg48bEUMPVhLXYurq5ladQ6I8sTB0so31BHG8ct3OBpjCntCNckkAjVjblQpU8Os0nqbVFQ1ZccNtGjDtI+uWVzJK+MBnIA2XuUKqqBvsoyScmsFaq6kswmUszuOUoqFABQAUAFABQAUAFABQAUAFABQAUAFABQAUAFABQApxLh6TKFfIKsGR1OHRxydW7juR4EEg5BIq8JuLui0ZOLuig4h0TLkSM6XLjml1DBoYeAeOIOjfndrzB7tEcTwat4XGqu76ogi6Ihzk21lbAfi4lncnu7Ukaqo8tJPmKl4m2zb+RaVe+yLL7yyy6UuJEESDaO2EkOtu52IfIAHJAcZ3JOABR10tYrXv1IlXbWhZcM4YkAYJqJdtTu7M7scADLMc7AAAchSZ1JT3Eyk5O7HaoVCgAoAKAFr+ximXRNGki/FdQw+nkatGcou8WSnbYoLroqyb2sxX+xmzJGfINnrE+dgPi10aHSdSGktUKnShPdehS3vE/c+Bdo0BJABPaiYn4sijB9RwwGTjFdijjaVVXTM0sJNfDqWFbDKVvG72BF0zYbVuIsanYjkQvdg/C2A8RSatSnCPbNWEw9etUUaKbfcUMvHbhhpVp1j7lkvbltvAhWG3lqIrkzxtFPsxuevo/07jJR/yVEvBXYgJZF3jSCJu5okkjYHuOpZNz6wc9+aXLHQkrSpocv6XqL/8Aa/ijX8O+6DKqqJ7fWQAC8Ugyx7zodVAz4aqwOFNvR28TNV/p3FR1jZ+f3sbLgnF4rqLrIicZKkMMMrDGVI8dxy23pU4ODsziVaU6U3Cas0WFUFhQAUAFABQAUAFABQAUAFABQAUAFABQAUAFABQAUAFABQAUAFABQAUAFABQAUAFACXGrAXFvNCcDrI2TJGcFlIDY8ic+yrwllkpEp2dzHXdjcxiM3DxwQlgkkkTa3TI7LlpECopbCk6WxqHrHbfSefs01qLo4Sln7TuVJ6LwvIRZX0MzvkhJm7b454mX0wPknHjWKreprUv77j0uA6ReEjkhGLXo/X+Ba76PXkedds5A+FGyOvr2YN860jqlwaO3T6coP44tej/AJ+QkLWbutrn93m+vRijqZd3qh/94wlvifo/sTnhMox1+m1U8jKVMz/mxQKS7ueQBxue/lV4UVx18P3ZhxXTsVFqiteb/Zfc+j9C+EG1tEjYEMSzsCcsC7FtJPeVBCk95BNIrzU53Wx42rNzm5MvKSLCgAoAKACgAoAKACgAoAKACgAoAKACgAoAKACgAoAKACgAoAKACgAoAKACgAoAKACgDxlBGDuD3GgCC9sY5k6uVFdPikcsciPAjuI3FWjJxd0yU2tis/2cDYWWeaaFSCsEpRkyPR1nQHlA7g7MOROSKa67toknzGOtJqwDgLR5FrO1vG3OIIjxqe9o1b8G3qyvfpzQq+naVyY1pJWHOG8IigyUXttu8rHVK58Wc9o/UOQAFLnUlLcXKTlqx+qFQoAKACgAoAKACgAoAKACgAoAKACgAoAKACgAoAKACgAoAKACgAoAKACgAoAKACgAoAKACgAoAKACgAoAKACgAoAKACgAoAKACgD/2Q==">
            <a:hlinkClick r:id="rId11"/>
          </p:cNvPr>
          <p:cNvSpPr>
            <a:spLocks noChangeAspect="1" noChangeArrowheads="1"/>
          </p:cNvSpPr>
          <p:nvPr/>
        </p:nvSpPr>
        <p:spPr bwMode="auto">
          <a:xfrm>
            <a:off x="120650" y="-2155825"/>
            <a:ext cx="6667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data:image/jpeg;base64,/9j/4AAQSkZJRgABAQAAAQABAAD/2wCEAAkGBxQTEhUUExQWFhUXGB4aGBUYFxgbFxkYHRwYIRcXHRocHCggHBwmGxccJTEkJSkrLi4uHR8zODMuNygtLysBCgoKDg0OGxAQGywmICQsLCwvLC8sLDQsLCwvLCwsLCwsLCwsLCwsLCwsLCwsLCwsLCwsLCwsLCwsLCwsLCwsLP/AABEIALgBEQMBEQACEQEDEQH/xAAcAAACAwEBAQEAAAAAAAAAAAAABAMFBgIBBwj/xABPEAACAQMCAgYDCQwHCAIDAAABAgMABBESIQUxBhMiQVFhMnGBFCNCUnKRobHBBxUzU1Ric4KSlLLTJENjorPCwxZEg5Oj0dLhhNQXNHT/xAAbAQACAwEBAQAAAAAAAAAAAAAAAwECBAUGB//EADgRAAIBAgQCCAQFBQADAQAAAAABAgMRBBIhMUFRBRMiYXGBkfAyobHRFEJSweEGFSMz8XKCkkP/2gAMAwEAAhEDEQA/AFK7BAUAFABQAUAFABQAUAU8qt21V3GXCJ2skZC6jk5Jx2j+rWZt5rJiZTl1iihmO8VCVd2OnC5KHGcDA1AHJOoczmmKai7Njbq9h5GyAd9/EYPtHdTUSe0AFAHEsqqMswUeJIH11DaW4EXu5Pg5b5Ksw+cDH00mWJpR3kh0MPVn8MX6EZmkY4EZVe9iyBj8kdoD1kH5JrNPpCG0TRHo3ESWyXi/tcuLbjEsaBIY4YlHPOuVie8liUyx8SDWZ49/lRePQWZ3qT9ERy8RuG9KeTHguhB7CqhvppMsZVfGxrp9C4WO6b8X9hJ4Q3p5fzkZnPzuSaTKrOW7ZuhhKEPhgvQkAxypY8KCQoAKACgDiedUGXZVHixAH01KTexWU4xV5OwqOKIfQDyeaIxX9ogL9NWyPiK/EQfw3fgn9dhnhEdzdNpt7SV8HBctGI1PeGfWQCPi8/Krxot8TLV6QjTdnF38V+zZqeGdCroHVc2+sZ2ijuVRcd2ptOon1FR45p0aMVuc+t0jVnpHRfP1Npwq7kh0wrwySGPIGqN7Uxrk7sQJQ2BzJCk+s00wNtu7NJQQFAGG6Z2pN2pEjxloRuug50O2ch1Yf1g+em0uJmxGlihtbac3L4kQhYoz24yCQXm71YAeid9NXbaYhJOJaNdzIO1Ap8BHLkn2OqAfOaqk2S8q4i/35l/JZvng/n1fL4lfP6/YyVzbSx/hIpF/OA1r69SZAHysVszribI1YS2ZBFMreiwb1EH6qsmnsMO6kAoAKAOZAcdkgHuJGR82R9dQ+4CpGvrAxcatRjJK7KDhl0jOxOF553byArPeWffuF531mVliAsQJZufNmO5Pd/6AHqFP0irsYIwxthGwNWWYq2dmfJO47xqIrOm07mJVkpuR3bxZcLnOk63Pi5zpHz5OO7StWgryGUbzk5ssq0GkWN4DsgLnxHoj1ty9gyfKs1XFU6e71NFHC1avwrz4B1DN6bbfETIHtb0j9A8q5tXHVJ6R0R1qPRlOOs3d/I7itUXdUUHxAGfnrG5N7s6EKUIfCkvImqow8oAKACgAoAKACgAoAWur5UOndnO4jUZcjxx3DzOBVlFvUVOtGLtu+S39+IrcSvjMsiW6eAKl/a7bD1AH11ZJcFcTKU95yUV8/X+PMn4dwppMNbWk9wTym0OVx49dLsR8kmmKE5b6GWeKw1LWKzP3xf7G14P0TlxqmsZJW+JPPDFD7UiaVmG+DrJG3oimxpRRz62Oq1dL2XJGwil4iqhUtLJFAwF91y4A8AFtMCmGM7FzxP8AJ7L97n/+rQB0vEL8enZQkf2d3qPzPAg+mgDwdIpV/C2F2g+MoglHzRSs/wDdoAktulto7KhkMTswVUnjlgZmPJVEqrqJ8s0AS8d4ILgo4fRJHqCnTqUq2nUrLkZGUU7EHb11MZOOxScFJWZSHo5do7yK8EpZEXB6yEDQZDn+t/GH5qspcxbo6WTFpuG3a87cuf7OWMj/AKhT6qYqqFPDy5kPuW4/JJ/+j/Nq3WxK/h5jNajMK3fDoZfwkUb+bIpPzkVDSZZSktmZfpRYwxGJI49DOSdYZwAE0nQBq0ktq7xyDeyLapGrDylJu7K2nmoKAPaAK6+TSxJXUjgah2fSHf2iOYwPLSKRUjrcTWpyk047i9myFjhUyADkMHIBzsSOR25Aml8TPWjOKWZ3JpACx1hyiLqOFcruSMuVGwwp57c/DaY5b9oth1HdkltOCvvEfZO+oqUT17jUfYMHxpdTG0qekdTsUMDVqbKy7yT3Jq/CNr/N5J+z3/rE1zquLqVNL2R16HR1Knq9X3/YZArKbwoA9oA8oAKACgAoAKACgAY4GTsB30EN21ZQ3XGdeVhJCj0pBjOPEFuyi/nNz7gedOULbmCeKztqntz/AO6Jd78kyTgdm8+RCSEz22gSSTfG5ebG55bsYx+dTFTb39+Rini4wVov0/eT1fkaTglvZQsHS3inlB3lnka4ZGHhDaRzrkcxrk1DxpySRz5zlUd7e/qfRuEy3N2hZOIwhQdJFvbaXRvit10j4bBGzIPVvUix5ejknw+IXj+WbdB/04FP00Adf7Mj8qvP3h6AOW6OP8C/vE/Whf8AxIWoA8+91+n4O9jk8p7YEn9aF4wP2TQA9wqa6JYXMUSY9F4pWcNzzlWjUoeXe3PnQBZUAFABQAUAFAHyPgfFZXlCO2oNnuGRgE9w8q6zWhkrUoqN0XFzxOJDhnGfAbn6OVVszPGlOWyFJeLW0o0SYZTzDplT68gihxL9TUjqj1ujtseUePku6j+6wFVyop11RcSN+j9qu7KQPzppftejL7uWVWo9mSxcCtCMiKNx4ntj6SaMqKupUW7ZI9pawLrMcESj4WhFHqzjnUNRjqyE5zdldmG4ndPPPJIq6VJ0ozjHYXZcINzklm30+lWCri4pvLqdjD9DVqtnPsr5+hHFZKDliXbbduW2cYUbDGTvjPnWGpWnPdnfw3R9DD/Cteb3GqUbha9vo4V1SOFHn3+QHM+yrRi5bC6lWFNXm7Hlpfxyegd+eCCrY8cMAcedDi0RTrQqfC/2+pLLOq4BySeQVSx25nAB23qkmoq7dgqVoU/iZ1waz92tJHCwMwgckSK0bwy6hoaNwCCuoBTnBwTkcgKzqqCUntfhxXecStjJzlfk9LcjtwNcmkYQNhRvjYKHxnfSZA5AO+kjlyF1eyv79o6uBz9Ss3tBQayGW5RfSdV9bAfXU2ZVyS3ZLCS/oK8n6NGf+AGrdXLkKeKor869SeSxmVC7Qyog5tIhiUZ5dqXSBVlRnyEvpDDr83yYzPwK6SB53h0RohcsZIjlQM7dW7E57vGp6iQqXSlFbJsp+KdCuJXQUaYoo+ZjeU6mP5xRTt5A/wDpkIxiZsTWq1tErLlz8S84X0BZVQPFbhlIIeR3uF57gQaIohnxIY+dXzJGZ0aktJPTkatOj0bY90M9yV5CUgxr4aYFAiX1hc+dVc2xkKEImPvbWeR7pJbx0S21nUYJI4o43AZGiMUqa5IwpxqBG+2e+1xbTbd3sWsVgZFmnLheI9WJEQPh4FXJt0dVO+fhkjfU4HZwKi9iXTU029/oSx/dWlcqVtkVHAMZeRssCMgHC4V8b6d/InBwOqlwLUuj5SSbla+3vmNr90qbvtIj6rhh/omq9euQ19FT4SQzH90o/CtSPkyg/Wi1PXxKPoutzXz+xMv3TIu+1uPYYD9coqeuiUfRtdcvUaj+6Nan0knX1op/gY1PWw5i3gMR+n5r7k6fdBsTzkkHrt5/rEeKnrI8yrwldbxY0nTSxP8AvKD5WpP4gKnMuYt0Kq3i/RjEPSmyb0by2J8BNHn5tVTco4tbofhvon9CRG+Syn6jUlSfUKAPg0blTkEg+IOD512CGk9zmgD2gB2bpghxFFJGukafTUvsMeoHal5o3tcRHDq95albcXy+kz6ieW+pj6gMk+yplUhBXbNEINvLFeg1w/i0yKyxqEDHOpu0w9SjYHluSfVXOrY9bQRvh0NKq1Kq7LlxFpTltcjFn+O5yR447lHkoArnTqTqPtM7NDC0cOrQSXfx9ThLtCcK6k+AYE/MKqot8Bkq1OO8l6obitJW9GCdvNYJiPnCYqypyfAVLGUF+ZDsfRy9b0bSU+vq0/jdanqZCn0lQXF+hU8U6F3Uc3XvFrfTlI2dCIUHpSkLkYB8wTk4yab1cstjBPGU3U6yzb4XtZFjb9E45XImv3KKm5t4Scu2xjXCvggDJB7RL7AAUijUg03Ps9zfzE1cbVnxJeKdEESISW7dXcxR9ZNGXd2YOGIUoXITUyk+sEZ5sMUqqqNwnrFuye3mJlVnLVvUqre7kR4iwk95lBGGZ1TEnvoCZypxrBAXkSMkUrq5qVsytbwe2l+fDiU62FnfRnPRm3iNzbe6F0RMT17u7RBm6qQ5bDAk9YASzfTmteEz9bJTd09lv/zwLfiMqtTbXgfTFt+DLuI7aTHeI+vP0BjXVUOSFyrye8vmN2fSGwUe8RNjcdi1kQZBwRkoo2IqyhJ8BLqQW7Jn6YIOVvcN6hCP4pRU9XIjrocxSK6F7eW5MLiOBJmdZQh0yt1Kwt2WYbo04G/c1Vaa3LxkpK6KDjnDkmme2sZJ4oHMiXixIotw2kj3tpEKiTXgMIsb5Jww3pKVh9KnmeuxfWvEI5HeNHDSRnDpydfAlTvg9x5HupTOipLYkvruOFDJM6xoObuwVfIZPf5VBEpxjuxGLpFbMGPXKunBYSBoiAzBVbEoUlSxADDbJG9Fisa0GPXVski6ZFDLlTg8sqwZT7GUH2UDGk9z530bVI+NTfC1h4utb02lUJJIc/rSLjuEa+FNa7NxMaeV5+ba/f7+hUWluAjREbRu8WP0cjKP4RWWekjrYW0qCT8PTQ4a56ohZGGljhHJGc/Fbx8m+ffcxbNqi+fqmlN6PZ/s/v7b1UHnlABQAUAe0AeGgCKS1RvSRT61B+ypuyrjF8Dj73xfio/2F/7VOZ8yvVQ/SvQkS4Bx6QyMjUrKCPIkeFekVSL2PJuLW4RXKMcK6sfAEGpUk9mVPLwroYO2gMCurIUjIxsT30StbUDM8V4LDFYTMqRtgoY5QG6wkuVYltRBBAYYAA7IPOuZUioyaRJkeF8TeBiUPPYjJGR61INLsnurjKdWdP4HY/QP3JVsOIWgLwKbiLCTK7tJqOBiXSzHCtv3cww7qjLHkS69V7yfqz6FbdHbSP8AB2sCfJiQH6BVhbbe5YogAwAAPADFBB1QAUAfNON8Vi93Sq51HUgCu7IroFKtAFLBGKSe+anBXtkZGQa52L6xtqMna3Dhx+ZZHScV6qKR0AgjADt1zq0ir1jLJHGi5DOhDjQXOG0qFwwFKhgOstKcl5cffgTfWyMpwORscRkDMS8LMWfd2GrEYfGBkoMELgDfTpGMOxkIwVOKXE2Yqi6VKCe9m38jmCEIMDlv9f1VhlJyd2chu7uTWv4eD9IfojkP2Vr6PV6y8yk/hZey8cgG3WaiNiIw0mD4HQDj2137oVGhUlshHh3F0RCGWT8JIwPVsey0jsuw35MO6oQ6WEqvgWVpxSKQ4Vxq56GBV8eOlgGx7Km6ETpTh8SPbHppZ2Ul00065EURVFILuwa4yqgd+65zyyCcDes9Xc1YdPKJ8PvI2DyffF1aR2lMFkqyxxu5ywB6mRnOcknYFixCjNZZXb2NasuJXP1lxfIkiLc9jRbvcxXNodeQZR2YO1LpKtqGkBVJAHazZQduRDl5mssOiVxG4cQWQkX0ZHmubh1zz0tIuV9hFHV95GbuEOktlcyXFvA8tq0gbrCqQSFo4MMJC7NMRok/B6Sva1Ej0SRDioK5ZNydiG1Seyg6yXDslvDBFEjMxlmGcDcczI4QYBOAST3A3NmtON5cikvOEra3HCbiNtaXWgvIBgPcMp1yEdxkWcnHd1dMe1hNGq/hfO/nsyTpHwG6S6Y28PXRzsX9IJ1T9gMGY7YJy3juRjxRKClrc6FPETo9lRunr4EVzwWFbK9JdZrqOMO8igmOMp74kKNy20gsPSOQSACoFkraCKlRzbm9WvRd33Ljg/3O5njLLdRga3UIYGOnQ7IcN12cHRkDG2cchQ6KYQ6TnHTLp9Bt/uc3I5TQt61df/Kq/h1zGf3Z/o+f8C0n3P70cvcx/wCLIP8ARNR1HeXXSy4x+ZE3Qe+H9XEfky/+SCo6h8y/91p/pfyF5OiN8P8AdWb5MkH2yCo6iRZdKUeT+X3ID0bvRztJR7YT/DIajqZF10lQ5v0IZOD3K87af2RO38INHVT5Fv7hh/1fJ/Yi+98/5Nc/u0//AIVHVT5E/j8P+r5MkuLRZNOtdWk6gDyzgjJHI7E867TVzkNJ7i3EonZowoUBTqLMcY7LLpAG+d/IUXaaaKVI5lYquMNJHDK6o0jsOqjaJHIUkEtvjAOCCcE8lpVWur2b1FWyJ8zvo7wGa5sorWWCaNcESMU0sEWbrEdA5AfPWyoR3dk8tjilWhHdi1Bs3C8GSGRFt+Gx9Qlu6tHMELTnKkAsquofI21nJ1nYadqPEw4FurYnF0PWyuXv4XFnGI5OthjZnGjsnCuwGnJBPIhcLpHeFvFZnaKLdVbVl/0a+6DAIQs8haQE4GVLFdjgkkZ0klcncgAnc5p6qJLUW4vgWh6fQfBhuG+SIj/qUOtDmT1ciNOn6MAUtbkg7g9XkEHkQU1ZBqHXgvaJ6qRw/TpsgC0ky2cBhKucc/6k1H4iHu33DqpCM/GGkk6w8MRnIILGQ5IKld8wjPZJG/cSKo8TC9y3UyMb0kjU+5JCgEpilSRsAuTE6IpZuZOzDPfVcDpOoltdW87s6XRi7cvA7sSI7KaQ+lczRwJ5pG2ZD5YLSD1geNJxks9ZRX5U35tf8M/SdXNUaXBWOawnGOI+FvcyhECERqXbWdst2U20nOQH+ateGq9VefkacNBybZbDo7dY5xftn+TWz+4v2v5N1pEVtwO5cuNUY0NpPbzvhTn8D+dUvpCS4fL+SEpMpuMr1btDLLDqUoWEkchQK7ACTUYwhUZJPaHosM5FMji5yV8t177ysm1oyvltLWcq7zRloyyao3VVOh20OBqJHewGSO137VrjacVJ6EWjLVsvejvFZo7W8NveXCx266ohGIHt9Oj0Q8kblSHDFlXAUEYFIqO0rIo6ad2uBZW9jEZUFxfW108uBqk3uSdiBBIkw6oBwCNCjGAee9KbbGKjDa5qBw6Xl7uvNHxNcPLw6zqes9urPnUZ5E/he8lgt4baNyoEa+nJI7Es2Bu8kjks23exqureo2FKNPVnXRyxa4lW8lUrGgPuWJhhu0MNcup3DMpIRTuqkk7thXRjYyVqud6bGOvuHNJNCuv+j2nEertdJ2lZi8soORyhVTGuDzRx3VMtitJXmjU8Z4qYOqxFJL1kmjEeCwOlmzgkZ2Q7Dc8hk4BSlc6FSooK7KS04XDMrW1nBKonYC5keGaNRHqJlLGRV1SsCygDJ7Qz2V2uk76mWpUgotQ4m96ON7y58J7n6LmamGUx3D5FkijklnkLuis39JlA1MAWwokwoyeQAAqBTkyfEX49x6ruYf6tBF2eBox/vMv75N9stBOZnYvVHK8ceucN/GTQGZh99yOXEWH61qfrizQTmZ2vSBhyvoj8vqT/AA6akMzPf9ppPyy1/YH86gM7KgdC7TvV2+VI/wD3rlPFVeZ0+riQcI6K2hViYckSyr6cnorI4Uel8UCidad9+REacSS24MY5nNuwjaLSUHa3R+08bNk9hmDb6SRkEHYCjrbxWbiV6vXQveH9IoZW0EmOTJXQ+2WBYYRvRf0GwAc4GSBVXTa1C5aSNgE4JwM4HM+Q86oSUXGbx2glVourEiNHGjuOueRlIACLlcZPPUdgTsBmmRSTTv8AYq7skujieE+IkX51Df5KWvhY57oeBqhJX8AGLaAeESL+yoH2Vep8TIjsg4gcS23nKy/PDMfrUUR2fviD3R7xfikcEbM7orBSVVmA1EAkADmd/CojG7BySRh+I8FuncGUtGQrdpVJgVNTv1ok0lce+lmV8N72wHNc7qOIowg3HflxvskZqderTd4O1xK5vo2ktwnW6Y4wulgyrGHYCJWDYy+UyxGcvJnkoxmesG007vV8+fvkJrv1erHmONzsB31lMhfdDoGRpdecyJHKFPNVYyqq+PooGIPIsafNJRSXvY6mHhkjZmnpY8R4b6Vx+m/04qvLZeBEeIp0ktjpSaJtE6OipJjIxJIiujr8OMhslfEAjBANMoTcX3ETXFbinDukNpI2i5jihmDlO2q9W7KxU9XKRg9oHAOG8q6NnZSWzJjOL+JWZq0UYGMY7scsVQcRwWiJkoiLnmVUDPrwKAskIy8di1mKHVcTDnFAA7Dw1tnRGPN2WrKLYudaEeItxngtx1Bu7kqeoZZhZx9uLq42DSa2IzLJ1YYrsFVsYBI1UxRsYalZz8C+4txVp39yWbdsgGa4XdbeNhkYPIzsp7C9wOs7YDWFGY4fbOl0tkVPU2Bd45CQdYnH9HHykjaZGJ3OFb4VUm9DTho3lfkWHSP0IQPTN3baPHInjZvmRXJ8gapDc0Yn/WzeU45xTcF//Xl/TXP+PNQBiOFXFr1MW0eerT+rz8Efm1Al3G/dNt8VfZC32JQFmei8t+5D7IJP5dAWYffCD4j/ALtN/LoCzD74w/i5f3Wf+VQFgHFIvxc37rP/AC6Asd/fOP8AFzfu0/8ALoIsWVcM7Ijwn0X/AE0v0ux+2rz4eCIieQ7XUvgYoj7Q0+frFD+FeL/YPzGa6Tw4kKRKvYXrSr7rIzmcFWyDgaWk5fHHxQKpPE9W434/TTYdSw3Wxlbh9Rvj3EHjMJOp4xbK+0siE4z1p7BGtiujdjgfrU2dRQsubt4CKNJ1E2uCuWnArVFDsFGrrJF1ndyokbSuo5YgDGBmoqSb0fcEEibiX4S2P9sfphn+3FRHZ+H7oHuh+qFhDgh96A8HkX9mR1+yrz3IjscccmEapI2dMcgY43OMMpx54appq7sRLTU+YS24SMTPrZw4MhkOp3GSudiRk6gwx5Cip/kbgmtdu7iYKcpSqpLW70LMdJ1WyljfrjI7hTlmcJbKEJGWONwGBC5O554BpTpSbVmr2fdrqdWfReIg23HRa7kFvbNqUuNsa2OecpxgY8FHL1DvFWWWMbR8PL+TiTnmbZd8E4Z7ok7Q95Q9vwdhuIh4jkW8sDfJxMVlV+PD7jsNRzPM9jWE4uR+dCf7jr/NqfyeZ0PzD1UJEOGnt3H6b/Rhq8tl4ELiHGh70P0sP+NHRDf1+gS2MboBMoIBBmmyCMg+/Sd1ehw/+qPgii2Ep+GhEPUa42HaCRyyRK2CCUIRgBqwRnmM5q0qcWtiso6dnQ+m8E6N8OuYUnSNpo5BkCaaeYeasksjAMCCCMbEEVmsZHKT3ZFwjittw5p7OV0jCP1tugGXeGYswRI1GpysgkQKoJChPGggeea6vAVRGs7c7GWQL7pkU8wkRyIgR8KTLc+wOdAFTwW8h4VFcWip+Bm/o0II6yZZwXiUE7khxKmpuSxEk4GaCUm3ZDHB7No0LSsGmlYyTOORkONl79CqAi/mqKRJ3Z06UMkbEvRez90TvdyHKwySRW8fcpQlJpm8XLB0HgoOPSNNirIxV6jlK3I2FWEFTwZfepR/bT/TI5+2gDGcH4l/R4fepj70nwPzR51Amw2eIH8TN+yv2tQRYPvg34ib5o/5lAWOTxB/yaf54f5tAWD74Sfks/z2/wDOoCx4OISfks/7Vt/OoCx77uk/JZv2rf8AnUBYsa4Z2RLhf9b+lf7D9tXlw8CInjnF0g+NC/8AdeL+YaF8PmH5jMcanPWXTruV7Kd4OiMf5ywrDiLSqwi+6/m/sdLCXjRlJd9vJfcVvXbq4QX1JGVjQaRkRu8alS3NuyABy2G+TvUPESq9iS5vzSZMcNGk88XvZeTaNF0NkY25D+kkjKfPGMN+sMN+tW6UlNKS4o5zg4ScXwY/xTbqj4TJ/eOn/PUx4+BWQ9VCRDgwwjjwmm+mV2/zVee68F9CImU6S8cFxiJM9QWA1D0pWBzlT3RLjJb4WNtsa7LsXtv9P5MVevfsxEYL62S5hW6XXCDrkXQJFwAQmpOZXXg7AnsHarYXKpZpMjCYStXvKlG+U0fTrhHDTBE1tHGHmPYaAhU6sY612Veyw3C8sgsOW9bcQ4Rhma14DPxdelFwUnZ3TX8Mz3Vl3jjBK9Y4UuMHQDncA95xgc8EgkEDFcymk3qY6UFKSTNLP0isrMrAz9WFITODoVjuAz/GwQx541ZbGc05Uak1mOnnjHQsrgf0iFvFJF+fq2/06WvhZfihTpZxd7eAmGPrZ2yIo8E5IVmY4G5CorHHfgDmRV6NPPKz2InJpablL0R46zXLQOyymVOv6xSjDYRps0fZZCAMZCMCCGXcEuxFJRipLhoLpzu7Gm41+C/4kX+LHWaG/qNlsY4elL+nm/xpK9Dh/wDVHwRRHF1cpGpd2CqMZY8hk4H0mnN23BtLch4NdQm5gVZpGgkmAnjhnmWI6xoWRuqYKPfWiBJODkZ3NIqKO6M9VReqPpvG+jUEVpKbWGKGVcTIwVVLSxsHTW/MhiukknkxpIkjHTuGVENmj3TuobC9mKPUM4lmYaVIzuo1OPi1DaReFOU9hSz4YxmNzcMslyy6NQXCRx5JEUYOSFyTliSWPgMAKlK5upUVDxLOqjw+58f6NJ//AF3WP3mX7aetjlVPjfiaapKFbwUbTD+2k+k5+2gDC8D4rELaAaxkRICACxBCDI2B3qBLWo4eLx+Ex9VvOfpEdAWOhxIHlFMf+GV/jxQFjk3791tMfbAPrmoCx17qlPKAj5UiD+EtQByZrnuhh9s7/UIPtoIDrLn8XB/zZP5NBJY1wzsCXDec36Y/woftq8uHgQuJ5dDE8B8RInzhW/06F8LB7oyXEbc9dfBHKLH1JC4VgZLhj1h33GSwPhknaq1KNNxVSS1s36bDaVerF9XF6N29dzi/ixAwXPZTK95yoyvtyorlUpf5U5cXr57nYqxfVNR4LTy2NB0Th0e6ULFyty3bOMspjhMZOAB6DLyArsThGCSirKxwlOU25Sd2P8bHvQ8pYT800ZP0Cohv6/QJbe+Y/VCTD8U4mXaeBPwfWtrcHZ9l1RrjuDagx8ivjhsnlSfG3oYq9a14xKvhts80oEYBkkbq4gfRCjOpj+b2Wckc1VQN8UQpuclDzZkSvoS8Y6BX1uDIyLOObNCxZh5lCqtjuwobArRUwsvy+h6vo3pPC0YKllce/e75v/mhWdHYhpeQY7bHGPBdv4g2/q8KyVbq0XwON0zXjVxcnG1lZace8trVj7ot+WOtUnPhkAY89TL8xqaSvd9xhw6/yIdbgcaXk3uot1FzKrIdK9W7bEW8jkFlHWZITKq+QMk9mt1CopRSW6N3Vxz9oamuBZSQQztohSU9TO5wnVGKUCF3OyuhIAz6S6TuQ1Uq0W7yjx+6LS7DSewyt92mvmjZlAENpFjS8hdl1PhvR6xggBPJELcmq9KHVx18yydu2/Ip+BdIII7mUzHVPM6gTRpiHQdIVE31GMTGQawDqwWJ22pWpzqK625C1NKWvE1/GR70flJ/iJWSG42Wxhbi+jjeQO6qTPNhSe0ffpNgvM+wV36EoxoxcnbQXdIQ4/dyrbmRIHUB4ykkuIx1gkQphGIkbtAH0QMA71m/uWGrVOopyzSfLZeL2CSla6Rpej8tnxBVkfh+iRyQziNSutdyDLHuNwMa9J9HyoknF2LRUZ7x1LS/teFwkG49zAjl1zqzA+QkJOfVVbyZbLSjyF7n7oVkgxGZJcchFEwX2M+lfmNMjQqS2RdTXBMpLj7pcrv1dtaZc8gzF39ZjjGw8y4FFWEKEc1aaiu8q5yvb+X6IatYuMzkNLcR2ifEjiR3Plglgv7Z9VeexP8AUGGp6UU5PnsvuWVKrLd2ND0T4ytlOthNcIyyK0kTOUWUSF2aRXxgMHLMynA3Vwc7Vt6J6QnjINzjaz4bP+UY8TSVOWjvc+iA11jOVvB+dwP7dvpVD9tAGI4TxACGNAkxKqF2hkx2dtmKgEbcwcVAlrUYHEyfRgmf1GEfxSigLHQvJTyt3HyniH8LNQQeNNcd0MX607D6oTQToeg3B7oV/Wd/8q0BoeGK5/Gwj/gOfp68fVQGh71Fx+Oj/wCQf5tAaHfuqUc7dj8mSM/xMK4vZ5/I2/jYcmJ2dxKjSk2s2Hk1DDW520Iu/v3PKmrPK7a/X7BHF0z28uGZ4W6iYaJCzdlT2THKvwWOd3FEbWauizxVJ21My9yHmuiMgSzQjBBB96NxzB3G9vSq7tSn3fvb7m7DWlUptcbv6/YcrjHcGeBcVihXE0iRgovakdV1NFmFjudzojhP64rvq9WEZLX3/wBPOSSpzlB8/fyHuJ8Yge3kZJomwuoYdT6Pa5Zz3VMaclJXRDkmtGV3SXjmpzbwvjAPWup7XwcIpByuQTlhv4HOSK2yLMzPiazj2YmZRTINKe9xL2ezszY2IX4qjGM8zvjGxNX2dXqzBsccJ6SSW1wZLcRlUXqgrLlSoI14IIK5KgDHxQd80+lVdLhq9z0XR3QqxGH62Umm9vDv/wCm1h+63t27RtR2AjlDAsdh6SqRk+vFao4uD5i8V0PVw8HUlKNl4/b9zMx5xljliSzHxZiS59rEmuXOWaTlzOC3cLeMtNHjbQyyHzCyxLj+/n9Wm0dn6D8Mu1f3ufQbm3WRGR1DIwIZSMgg8waom07o6bV9GI9G5W0zQSEubeTQHbdmjKJJEW8WCuFJ5krnvrpwlmipE03o0+AtxSc3adX7hnkQkMGkZbcZHLm/WjwPY5Eir2sRJ51axluncM0QguJYrOIxMqwxrrkLMAdGptEY0RjU4XGMjzxVowz9nmKqRbaehnujzIOtnuFmkRiAGaVoYZH5tK8hdRIc4AVQ5G/Z5Vzelqss8aOGklbeyzS8Eknbxdl3llGF9r/v9ya56RtGCLVIbfVtrihwST+fIuuU+XVLnuNYYYBTd8Q5Ttwcv2Tsv/p+BrjhquXM7Qjzenot36Ijueit5LALi4lk1B00CbW7KGZQ8jIMmJAN9KgttvjGKbhekcLSxKo0lFLW7Wi0Wiv+Z9+3ITXjaF4XduL3flwXdvzHZOihe2drfW7xuRIBK7RXS6UOtAVQEjOANOMhlydjTX0x1GOyYiSlCS3S+Hx3Fwhnjns+9czOWEAdgkEet25JGo1es8tIzzLYAr01bF4fD0+snJJDVKC+FehtuD9AGbDXcmB+JiP0NJz9i49Zrx3SH9WTleOGVlze/khipyl8Wnd/JteHcOigXRDGsa+CjGT4k8yfM15GviKteWapJt946MFHZDNJLnE8CupV1VlPNWAIPsO1XhOUHeLa8CGk9xCPhgg7VtNJagbkIw6jHM5hfMYHiVCnzrsYXpzGU2ot5+56v13MtTCU3rsVHBvurRwSSrcjrI3k1C6gUqjNpVcCJ2LY7A7SswOdtq91h+tqUlUqQy34Xuc2dJx1WqDg9wnEGSPDe5ljaUqSuJtcsixBtDE6B1b5RsdoDI23mbsTh6SlNuRYca4VFbGCa1hiifro4iEAjV0lYJofQpyAWVgcHBX11EXqPxNKOS6Lg2dyfhwJ+pJJ/mSmHPyHS8MmPpXA/UhC/wAbvQGRHq8GPwrmdvL3lf4YgfpoJyo9+8UXMtMf/kTgfMrgfRQTlR3944fit/zZf/OgLI6rzxjCgDI8au1ujhAGEM2gI0iqk0wPZRkZkDqGQjGonGToPZNbKUHDV8V6I1Uqcl2tBW/4ObUgyaVRpiI8HbSBN1QOQMMROwx+b51kxMW6Usut3f36Hcwk11sb6WVimCPIweRJ1XOoIDjkcgMNQ8ttPlqIrPeNOOWLjfa/20+d/I22lN5pKVuXt/K3maHhdtGzyiR+rIQyo7EaQWURyF1bYqpWFsHvrRgqj6vLvZ/z9zD0jSXWKXNfPb7HvR/h8qTCMHECL2o30NrB16JUOn0SAuMMQApBJIrZWlHLfjzOHXSXDUV6UcG6qX3RFGSpDGUqqDSoCbnABbGjIGdtT4BzsqLzwyt68Bad1ZlVw+AskMbdkyNGjHOCvWOquc9xGon2VMIqda3C/wBCVrI+u8Q6IWUwAe2i2AUMq6HCjkA6YYADzrrSipbo1061Sm7wk14MwHS/olb2ckBhMmW1nSz6lGkKNsjOffO8msWKpxhC8VuMxWPxFankqSuvIqa5xzj23jYzRhWCF8xlmUsAGww2DLvrjQc++m0pWvfxGQqOF2i56Qccnt3SNnh7a6usET7dtFUCMy4YkvzLqBtzJAL6FKNS710NlPEuafAVEzyL7nspS0jkzXkrExTDOFEWNOYnOnSBgFUj2OSDWqc40oq/kWq14wiknud8S4daQprm4dryQob3mWR2OyrqeTrGYn1nvrH10nrn7+VikK1KTslqZPiZjjkbsI84OdDFpLSz2HYRGOJJsAZOyg74HI5uuq4lXu40+FtJT72+EfmzqYTASrS7lu+C8Ob+hJwbo7PfN1zOQh/3iTtO48IlOyr57L4A1mxOPo4NdXFa/pWiX/k+fz70bOtp03bDLX9b1f8A6+7dzN3wXozb2x1ImqTvlkOqTzwTso8lAHlXncT0jXxGknZclov587iWnKWaTu+b96eRc1gJCgCC3tEQsURVLtqcqoBZu9mxzPmaZOrOaSk27aK72RCilsiallgqUQUdhxEwzi0uJAzspaCQlQ0iDmrqOUi+IGGG43BA6NbDxq0vxFGNktJLgnzXc/VegmM8sskn4F27gAkkAAZJOwAHMk+Fc+MXJ2Q5ux8q6SdIJL+RYYVYws2mOIbNO3x38EGMgHYAam8B9E6G6Gp4Kmq9dXm/l3Lv7zFOefV7cFz9/wDTI8VspYpnjuF0yrtjuA7ivipHf3/QO/Tmp9oUnd3lv9D6b9yy2aLq9Z/D2xkQYwQizuRk53yLhT3c65sqinKSXBisLNOpI1PSp2/oqJp1PcpjUCV97WSXJAIOPe6o55E5chmLllpj5urkckgb9eRP8j0pY+PFHL65civtulMkhYRWjzBTgyRSR9UWGcqryFNZBGDpBGds861xmmr7GmnTlNXSJ7DpI0oYi1mBRyjpqg1IwxsQZB3EEYJyCD31SeIhB2kKlJRdpDA402M+5pxj0s9Vkb42xIde2/Zzt57VX8VS01I6yJ39/oviz/u1x/Lq/X0/1InPHmS1wzIFAGZ6S24gMd0o0rEzO+lFZiWIwAHYABmJyRvllbGRka8PJzeR7vRGmhN5kvQw68ewuVLJIyFJGddYcnTlm0htYOGGCAe1kYxWiGBxVOo3NZlws1+9rHbrQhOEYwVnx0381v5jY6TQIqqOtcgADsEE4HPL4Gdq5v8AZsXKWsUr96/Y6H4ynFKOr9953wm7mvLkRxBYgI2Ysx1Np1RcsDAYNpYDPNBuK2Lo/wDAwzVHdvSy2OV0ninKKTWhvrDg0cUryrqy404OMKoZm0jA5ZY4znA2GBWaVVyiovgcOU3JJPgVXTG8J0245MNcnmoPYT1MwJPkuDs1EeyswRXExvSHHVAHGC6g55d/2gVNLd25HT6ISeMpp7a/Rnlj0kvIVCRXUqqOS5DADwGsNgeQ2rQsTUXE9dU6Hwk3fLbwbXyOjx24nmi90TPKMMq6ggwSAfgqPxdVqVZVItPhqcbpno2lh6CnST311PL7jkUZK6gzjmoK7eskgD1c/KlQoykrnBw+EqV3aNvFtJA11I0QkXq12EiksxAIwyMTgYwQDypPXwhUy2e9v22LLCu17n0a74dFdxIZUIyoYYZldNQGpdSkEbbEcj30yM5U5dlmKMnF6HNhw+2sYG0ARxKNTuxJOAMZZjucAADwAAFTKc6stdWDbkzJdI+MuNMzArNICtpCw3gjIw91Ip5SEHAB5ZC971ibWJm6Uf8AXH4n+p8Iru/7yO50fgZNqK+J/JcWZzgPDRI+GjlkhjI1qilmlkOWEbHkBgFnLEA5UZ7VOxeIdOHZklJ7NuyS2uvoklz5HZx9WNNLDU/hW9uPd57vnpzPoq8aZR2rO5RQOYWJ8D5MUrN7ADXmXg4yfZrQb8Wvm0l8zD1rW8X78B7h/EopwTE4bGzDcMp8GU4ZT5EA1mrYepRdpq30fg9n5F4zjLYapBcKACgAoAjuZ1jRnc4VFLMfBQMk/MKvTg5zUI7t29SsnZXZTWPA+utWaXs3FxiVn+FFIO1Aqnwi2AHI4Y/COfbxjCklSj8K08ed/E8zUrylUzmV6Y9JTLbxQ+gzqWuQD6PVsVaL1GRH9aofGl9B9DqOLnUn8MPh776p+j9Tt9cqkVytdmZ6IdKjaXBmaISI66ccpETOcoScZOxIPPAGRivV1oSqK/yE5pXz/I+oca4Ta8XtleNlYj8HKM5U/CjcAhtJ712I5jBrEm4MvKKqR0OE4gDcWmpOqljdoJYviLJGxVlPwo2eBNLD1bEEDJRg6c2nx4nPw8ZUq2VlpxXe8tFI2CzOPlBUUe3TI301OJ/1PyH499hC945u5Gt4yRCm1zKpwSfydGHwiPTI9Ebc22Vh6P55eX3MuFw+d5pbFrfXcVrDqICxoAqIg3J5JGijmx2AUVsOtKShG7E+A2jpGzygCWZzLIAchWYAKgPfpRVXPfpz31zK9RTndbHCq1M83Is6SKCgAoAKAFuJWSzRPE2MOpG4yAe5seRwfZV4TcJKS4Ep2d0fDY3GkHIxjn3Hzr2cHeKbPRwleKZX+7Q0q4wAO8+3bbbv8e6kuonOwl1LzXA+lfcsiBa4k2OAiA+Hplv8vzCuT0xPtRj5mLpGXaSPoNcU5xmOmwQrGun346urkBxoA062Pxl3XsHmccsZG3BUHWk4304jqMMzsZO6t2K4kaMoCCzEEbA5IIJI3G2c9/KurS6OVKopqWhqjRyu9yrENs1xpDjTp5LKQMjww23pch8WnPD0JT2Rtjja8dFUdvEfbo9DnI6wHx6xiR5gsSVPmMUz8LS4IpUqVKmk5N+LYx96006SW0jGBqKjblsmnkQKY6UWsr2FZUWnQ/hIkY9ecmHT73zDbdmVj3glThcDBU5ztXl6+D/DVG+L1T5LuM+IqySylt0p41cxyLFbJGTo6x2fJbTqxhFyqltvhMBuKQ504RzVOOi5efH0FUKHW37ig4jxiHSkslzLcSI+Us2WKMCUDYyRiPUqrkNqYkDYjJxnJfF1m6WRRi1rNXenc72be1vXidbDYOm5pU7uXL78rGVu7mR3aWQ9ZNIQNu8k4SJB3Lk4A88nck1up04U4qENIr22+89RTpwwVFzlq+L5vgl+x9T6M8J9zW6R7F/SkYfCkbdz6u4eQFePx+K/EVnPhsvBbHGV3eUt3q/EtKxliv4nwhJSHBMcyjsTpgSL5HudfFWyPKtVDFzpLK9YveL2/h961FzpqWuz5j8YOBk5ONyBgE95x3Vnk03psXR7VSQoA9oAo+MSi4cWcZ1ZINwRuI4gQWRjy1yY0heeCx7t+70Tg5Kf4iaslt3vu7lvfnoc7H4hQhkT1Zo67ZwT5F91TgLQyPcouYZ2XrWH9W4wDq/NcY38c+Irs9H4lOHVS9o3YassuRlT0V6HT3pDYMUHfKw3YeEYPpH870R58q04nHQpq0dWOrYpR0jufU4+jS26qbHEMiDG+SkwHwZhzY7nD+kpPeMqePDFSzXlrcx0sROErkLOl9MimJobq0eKVi45KZDrjVge2rLGcHlup5ggdCMk1dbHUhONazXA0XEeGxTgCVNQU5U5IKnBGQykEbEjY8jUD5QjJWZUpesjPbWVtHpg0qSz9XGpZQ+AqqzN2WBOwyTz51SpVjD4jLVxMaLypEtnwk9YJrh+umGdJC6Yos8+rjycEjYsSWPLIG1YauIc9Fojm1a86m5a1nEBQAUAFABQAnxe5kjhZ4o+tcYwmcZGQGOwycKScDnjHfV6cYyklJ2RKV2Yjh/Cppb6G4e0ijVch16nRzEnbOSQzdvOQT3A4O1bakqcabjGTY9VLU3DTVp8b6X8OZfdO7GSa1EMSZ1uobHNVALAgAH4SqPbWfDuGe83oRh6rpTU47rn6E3Rea5OpJ4I4lUAo0YZQ3MYKt5AHPPuIBorqnvBti5Jcy/rOUPlnS/jtxPNo9yKYYi2A9xCuWGoa3BPZOAwCtzGTv3dfBqFHtPVs10oqOpxa8TMkZLK1uc6dTgFVbA2zy1b+i2D5bV1oYiE9E7M0KaehBHZkZPWLLq59sx53J+Dkc2NWyvxJsN2UsaxlUxHoJGl2zgnfnq3HaB2Pf3cqvGyVkShO74sqkAzM7EZC28eokZx36sb7cxS5VYreXoQ5LmW3QvpAY5jC1pdokzriSSNtpCCDqYnOkhVx4Yburj4+Mavbi9kZa8b6ov+nZSJI7ksqyRHSFJwZUfGuIfnZVWXzXfAJNcxUevi6XP5Pn+zK4aq6c7mIvZYrpg8kgDKCEjtwJZVz+MdQwPydlHieddbA9F06FNqcrt8OHvvLVOk68ainRWW3F6fUY6Lw9ROs16rIqg9U+AUVjkF5dLN1baeXNRlstnFc3pjo7Eqg1QV09+duX38jqrpyOMlGNRpW9G+Z9OjkDAMpBB3BByCPEEc68FKLi7Pc3pp7HVVJCgAoAKAOJ49SlcsMjGVOGHmD3Grwllkna/jsQ1dWM7xjhyIFGbqeR8iOIzzBCdslyhCqgyMlvUAScV1cNiJzbdoRit3ljfyvdtvhYzTglpq34sa6DrHHB7nACTRE9dHyOtiSZFHfG3wSNsYHMED0cqiqpVIu8Xs/wBn38zg4iEozakaOqCDwigBXiPEEhUM+o6mCqqqWdmOcKqjcnAJ8gCe6rwpym7RLRi5OyEjx3P4O2unb4phaMftS6Vx7aesJPjb1HrC1W9gtGFtqnvJI0luHRAobKqBkRQqSAXILMxOObMdgK206ajHKjpUKaox1e5DxrpSiOkULGRi461443mWJBu2oRBu2wGkDuzk7De+i3LVK8Y6XOOvjnnL2dysdwUAeKWNu2i50s0LFJAVyRqGNjg5wMLnTjUWvyFVKVOvqnqMSXN3CNU0cc6D0mtw6yKPHqWLawB8V8+Cms8sIvyv1M1TAyirxdy0tbhZEV0YMjAFWHIg8iKxNNOzMJLUEBQAUAFABQAUAFABQAUAeUABFAED2MR5xRn1op+yrZnzJuwSxiHKOMepFH2UZnzC7PLiwikILxoxAx2lB28MHYjc/OaFOS0TBSaKXpLwfEGbaIK6kFhEAkrx/wBYiOMMGIwdiM4xnetGHqx6xdbqibt8dTPWfDrZgsqRRtqAYOVDMQeR1Nk/PXqYwgl2UjmTq1b2k2WKjGw2HgKuJOZpVVSzEKoGSSQAB5k0N23JSbdkUkV0Q2bDrEJILEKRakE9pmVxpbbO8faO2451ysb0ZhcYu1DXnt8zp4bGV8P8UtOW79+JdcL6XyMG1wGRFbT10BBViANTCNyGwDt2S24NeVxX9KVNXh5XXJ/c7NLpinoqqsy1h6VWjYBmWMn4MuYm+aQLXCrdEY2i+1Tflr9Do08VRqfDJFpFcowyrqw8mB+o1hdKcd0/QcpJnsk6ruWUesgVCpyeyfoGZFZP0ntFJHXozD4EZ6x/2Y9R+ittHorGVn2KcvS31FTxNKHxSRR8Q6ctlRBbSMHBIlcHTpUlWYRpmR9LDBXYg4zjIrt4T+l6k3/mlbuWr9+pir9JQgrxV/oU3+1KwXC3MsyXLFer6vIhaINksVUn0SVUEPk7Dtd1ejj0RQoUuroO3O/HxORPFVa7fWR8LGm4R90C3mZVMc0ZZlRWKaoyzHCjrIyw3J78VlqYKpBN7orb3xNdWMqVHSBGBgnCswt5dbKoJYo0ckbkAbkqJNWBudJA3rThZqM9eI/DVFComzqTpdZ47E6Sv8GKIh5WPxRGO1n14A78V0HpqzsSr00r3IrHhRkJmu1V5XGBGcNHDGf6pc7E7DU/wj5AAc+tXcnaOxx69eVSV+BbQQqgCooVRyVQAB7BtWdtvcQL8T4bHOumQcjlXBw6N3OjDdWHiKtCcoO8S0ZOLuhGDiV1EOrlt3uGGyzxGFVcdxdXdTG/jgEd454HQjiKbV27dx04Y6OXtbjHALJooiH0hmkkkKoSUTrHZtCkgZA1c8DJzsKxV5qc7o51WeeTkWVJFhQAUAFABQAUAFABQAUAFABQAUAFAC3EpnSKR40MjqhKxg4LsBsufOrRSbSZK3MTFxCacBmvGAYehCqxL35G4MoI5HtA5HdXoqPR2HSvuZamInFtKNvn/AzbQKiqijCqMAZJ+k7k+ZroxSirIxSk5O7Iry/iiwZZFQHkWIAPtNDko7kxhKXwq5V8X4hC6RussbpHKruFdWGkZBJGeSlg/wCrS5yi0nfiPpQnFtWabXv7HaxCeaVJ2JCEaIc4jaMgYkIH4TJyDnYEYx3mbKUmpenvci7hBOHrxvy7i5VQAAAAByA5AeFMM97gwzsdx4GgBKXg1uxy0EJPiY0z9VQ4RfAYqs1s36nicEtgci3hB8eqT/tUKEVsgdWo95P1HUQAYAAHgBgVYW3fcrOIQlT2cAO4ZSeUdzjTHIT3JIPeZPJkb4OazVo5XnidDC1FOLoz47D9rOJEVwOY5EbqeRUjuYEEEdxBrRFqSujFOLhJxZUSQTNfxHJICyNEkcqo40iIGRS6FGlPWMNLjTp7wcmsGPkox7ex0MG4KL08TU2vFLgOseVZ2OFiuI2tpWO/ZWVTJbyvt6Kle+uT+FpVP9cjX1cXsy74ffCUN2WRkYpJG4w6OMEq2CRyIIIJBBBBINY6tOVOWWQqUXF2Y0BSyp7QAUAFABQAUAFABQAUAFABQAUAFABQAUAFABQAUAUHS3pC1oseiBpnkJAAJAGkZJOlWblk7A7A8sU6jS6y+uw2jS6yVr27/wDh894x0nuL1NBljSPUDphzk4z2XZmOpd9xpA5U6NqTvl17z02F6AoTV3Vv/wCNvfyErWZY8a7a2lUb5ESRyDz5aSf2fXXQo9IR2nH0M2N/pmpFZqFVvub/AH2NHZ9KLaQE9aExsQ/ZwfDV6J9hNdWOIpyW55Grgq1KTjKO3LX6Hl9xgMMW08Tvv2FRp2Y/BAWNsjfvOarUrxir5kVp0JX7UX9PqXEXQ55Y0M8iBmUFkNvEwViBqXJJzg7Zriy6Um3bKjYqUIvS/qJ//jFRo0XTIyE6WEeDvnI7Ljb/ALCqf3GX6Rl1rdbjEHRG+j5X6SDuElv9qyZpselpLdCpUKUuFvM7ms7uP0oFlX40Dgn1mOTSfYCxrXS6VpS+LQRLCL8r9ReDiUbNo1aZPxbgpJ+w4DY88V0KdaE1eLTM86M4bobpooKAOJoldSrAFWBBB5EHmKhq6sSm07oq+HQyrKYl7btuEZlUz4/rI2Yhevx6cbEasdYpyXFZczouz2Ok4RxUcy0ktxviHBbiUxsthOZY5I2UskY06ZEZgHL6RkJjINUrzhUg48bEUMPVhLXYurq5ladQ6I8sTB0so31BHG8ct3OBpjCntCNckkAjVjblQpU8Os0nqbVFQ1ZccNtGjDtI+uWVzJK+MBnIA2XuUKqqBvsoyScmsFaq6kswmUszuOUoqFABQAUAFABQAUAFABQAUAFABQAUAFABQAUAFABQApxLh6TKFfIKsGR1OHRxydW7juR4EEg5BIq8JuLui0ZOLuig4h0TLkSM6XLjml1DBoYeAeOIOjfndrzB7tEcTwat4XGqu76ogi6Ihzk21lbAfi4lncnu7Ukaqo8tJPmKl4m2zb+RaVe+yLL7yyy6UuJEESDaO2EkOtu52IfIAHJAcZ3JOABR10tYrXv1IlXbWhZcM4YkAYJqJdtTu7M7scADLMc7AAAchSZ1JT3Eyk5O7HaoVCgAoAKAFr+ximXRNGki/FdQw+nkatGcou8WSnbYoLroqyb2sxX+xmzJGfINnrE+dgPi10aHSdSGktUKnShPdehS3vE/c+Bdo0BJABPaiYn4sijB9RwwGTjFdijjaVVXTM0sJNfDqWFbDKVvG72BF0zYbVuIsanYjkQvdg/C2A8RSatSnCPbNWEw9etUUaKbfcUMvHbhhpVp1j7lkvbltvAhWG3lqIrkzxtFPsxuevo/07jJR/yVEvBXYgJZF3jSCJu5okkjYHuOpZNz6wc9+aXLHQkrSpocv6XqL/8Aa/ijX8O+6DKqqJ7fWQAC8Ugyx7zodVAz4aqwOFNvR28TNV/p3FR1jZ+f3sbLgnF4rqLrIicZKkMMMrDGVI8dxy23pU4ODsziVaU6U3Cas0WFUFhQAUAFABQAUAFABQAUAFABQAUAFABQAUAFABQAUAFABQAUAFABQAUAFABQAUAFACXGrAXFvNCcDrI2TJGcFlIDY8ic+yrwllkpEp2dzHXdjcxiM3DxwQlgkkkTa3TI7LlpECopbCk6WxqHrHbfSefs01qLo4Sln7TuVJ6LwvIRZX0MzvkhJm7b454mX0wPknHjWKreprUv77j0uA6ReEjkhGLXo/X+Ba76PXkedds5A+FGyOvr2YN860jqlwaO3T6coP44tej/AJ+QkLWbutrn93m+vRijqZd3qh/94wlvifo/sTnhMox1+m1U8jKVMz/mxQKS7ueQBxue/lV4UVx18P3ZhxXTsVFqiteb/Zfc+j9C+EG1tEjYEMSzsCcsC7FtJPeVBCk95BNIrzU53Wx42rNzm5MvKSLCgAoAKACgAoAKACgAoAKACgAoAKACgAoAKACgAoAKACgAoAKACgAoAKACgAoAKACgDxlBGDuD3GgCC9sY5k6uVFdPikcsciPAjuI3FWjJxd0yU2tis/2cDYWWeaaFSCsEpRkyPR1nQHlA7g7MOROSKa67toknzGOtJqwDgLR5FrO1vG3OIIjxqe9o1b8G3qyvfpzQq+naVyY1pJWHOG8IigyUXttu8rHVK58Wc9o/UOQAFLnUlLcXKTlqx+qFQoAKACgAoAKACgAoAKACgAoAKACgAoAKACgAoAKACgAoAKACgAoAKACgAoAKACgAoAKACgAoAKACgAoAKACgAoAKACgAoAKACgD/2Q==">
            <a:hlinkClick r:id="rId11"/>
          </p:cNvPr>
          <p:cNvSpPr>
            <a:spLocks noChangeAspect="1" noChangeArrowheads="1"/>
          </p:cNvSpPr>
          <p:nvPr/>
        </p:nvSpPr>
        <p:spPr bwMode="auto">
          <a:xfrm>
            <a:off x="273050" y="-2003425"/>
            <a:ext cx="6667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QTEhUUExQWFhUXGB4aGBUYFxgbFxkYHRwYIRcXHRocHCggHBwmGxccJTEkJSkrLi4uHR8zODMuNygtLysBCgoKDg0OGxAQGywmICQsLCwvLC8sLDQsLCwvLCwsLCwsLCwsLCwsLCwsLCwsLCwsLCwsLCwsLCwsLCwsLCwsLP/AABEIALgBEQMBEQACEQEDEQH/xAAcAAACAwEBAQEAAAAAAAAAAAAABAMFBgIBBwj/xABPEAACAQMCAgYDCQwHCAIDAAABAgMABBESIQUxBhMiQVFhMnGBFCNCUnKRobHBBxUzU1Ric4KSlLLTJENjorPCwxZEg5Oj0dLhhNQXNHT/xAAbAQACAwEBAQAAAAAAAAAAAAAAAwECBAUGB//EADgRAAIBAgQCCAQFBQADAQAAAAABAgMRBBIhMUFRBRMiYXGBkfAyobHRFEJSweEGFSMz8XKCkkP/2gAMAwEAAhEDEQA/AFK7BAUAFABQAUAFABQAUAU8qt21V3GXCJ2skZC6jk5Jx2j+rWZt5rJiZTl1iihmO8VCVd2OnC5KHGcDA1AHJOoczmmKai7Njbq9h5GyAd9/EYPtHdTUSe0AFAHEsqqMswUeJIH11DaW4EXu5Pg5b5Ksw+cDH00mWJpR3kh0MPVn8MX6EZmkY4EZVe9iyBj8kdoD1kH5JrNPpCG0TRHo3ESWyXi/tcuLbjEsaBIY4YlHPOuVie8liUyx8SDWZ49/lRePQWZ3qT9ERy8RuG9KeTHguhB7CqhvppMsZVfGxrp9C4WO6b8X9hJ4Q3p5fzkZnPzuSaTKrOW7ZuhhKEPhgvQkAxypY8KCQoAKACgDiedUGXZVHixAH01KTexWU4xV5OwqOKIfQDyeaIxX9ogL9NWyPiK/EQfw3fgn9dhnhEdzdNpt7SV8HBctGI1PeGfWQCPi8/Krxot8TLV6QjTdnF38V+zZqeGdCroHVc2+sZ2ijuVRcd2ptOon1FR45p0aMVuc+t0jVnpHRfP1Npwq7kh0wrwySGPIGqN7Uxrk7sQJQ2BzJCk+s00wNtu7NJQQFAGG6Z2pN2pEjxloRuug50O2ch1Yf1g+em0uJmxGlihtbac3L4kQhYoz24yCQXm71YAeid9NXbaYhJOJaNdzIO1Ap8BHLkn2OqAfOaqk2S8q4i/35l/JZvng/n1fL4lfP6/YyVzbSx/hIpF/OA1r69SZAHysVszribI1YS2ZBFMreiwb1EH6qsmnsMO6kAoAKAOZAcdkgHuJGR82R9dQ+4CpGvrAxcatRjJK7KDhl0jOxOF553byArPeWffuF531mVliAsQJZufNmO5Pd/6AHqFP0irsYIwxthGwNWWYq2dmfJO47xqIrOm07mJVkpuR3bxZcLnOk63Pi5zpHz5OO7StWgryGUbzk5ssq0GkWN4DsgLnxHoj1ty9gyfKs1XFU6e71NFHC1avwrz4B1DN6bbfETIHtb0j9A8q5tXHVJ6R0R1qPRlOOs3d/I7itUXdUUHxAGfnrG5N7s6EKUIfCkvImqow8oAKACgAoAKACgAoAWur5UOndnO4jUZcjxx3DzOBVlFvUVOtGLtu+S39+IrcSvjMsiW6eAKl/a7bD1AH11ZJcFcTKU95yUV8/X+PMn4dwppMNbWk9wTym0OVx49dLsR8kmmKE5b6GWeKw1LWKzP3xf7G14P0TlxqmsZJW+JPPDFD7UiaVmG+DrJG3oimxpRRz62Oq1dL2XJGwil4iqhUtLJFAwF91y4A8AFtMCmGM7FzxP8AJ7L97n/+rQB0vEL8enZQkf2d3qPzPAg+mgDwdIpV/C2F2g+MoglHzRSs/wDdoAktulto7KhkMTswVUnjlgZmPJVEqrqJ8s0AS8d4ILgo4fRJHqCnTqUq2nUrLkZGUU7EHb11MZOOxScFJWZSHo5do7yK8EpZEXB6yEDQZDn+t/GH5qspcxbo6WTFpuG3a87cuf7OWMj/AKhT6qYqqFPDy5kPuW4/JJ/+j/Nq3WxK/h5jNajMK3fDoZfwkUb+bIpPzkVDSZZSktmZfpRYwxGJI49DOSdYZwAE0nQBq0ktq7xyDeyLapGrDylJu7K2nmoKAPaAK6+TSxJXUjgah2fSHf2iOYwPLSKRUjrcTWpyk047i9myFjhUyADkMHIBzsSOR25Aml8TPWjOKWZ3JpACx1hyiLqOFcruSMuVGwwp57c/DaY5b9oth1HdkltOCvvEfZO+oqUT17jUfYMHxpdTG0qekdTsUMDVqbKy7yT3Jq/CNr/N5J+z3/rE1zquLqVNL2R16HR1Knq9X3/YZArKbwoA9oA8oAKACgAoAKACgAY4GTsB30EN21ZQ3XGdeVhJCj0pBjOPEFuyi/nNz7gedOULbmCeKztqntz/AO6Jd78kyTgdm8+RCSEz22gSSTfG5ebG55bsYx+dTFTb39+Rini4wVov0/eT1fkaTglvZQsHS3inlB3lnka4ZGHhDaRzrkcxrk1DxpySRz5zlUd7e/qfRuEy3N2hZOIwhQdJFvbaXRvit10j4bBGzIPVvUix5ejknw+IXj+WbdB/04FP00Adf7Mj8qvP3h6AOW6OP8C/vE/Whf8AxIWoA8+91+n4O9jk8p7YEn9aF4wP2TQA9wqa6JYXMUSY9F4pWcNzzlWjUoeXe3PnQBZUAFABQAUAFAHyPgfFZXlCO2oNnuGRgE9w8q6zWhkrUoqN0XFzxOJDhnGfAbn6OVVszPGlOWyFJeLW0o0SYZTzDplT68gihxL9TUjqj1ujtseUePku6j+6wFVyop11RcSN+j9qu7KQPzppftejL7uWVWo9mSxcCtCMiKNx4ntj6SaMqKupUW7ZI9pawLrMcESj4WhFHqzjnUNRjqyE5zdldmG4ndPPPJIq6VJ0ozjHYXZcINzklm30+lWCri4pvLqdjD9DVqtnPsr5+hHFZKDliXbbduW2cYUbDGTvjPnWGpWnPdnfw3R9DD/Cteb3GqUbha9vo4V1SOFHn3+QHM+yrRi5bC6lWFNXm7Hlpfxyegd+eCCrY8cMAcedDi0RTrQqfC/2+pLLOq4BySeQVSx25nAB23qkmoq7dgqVoU/iZ1waz92tJHCwMwgckSK0bwy6hoaNwCCuoBTnBwTkcgKzqqCUntfhxXecStjJzlfk9LcjtwNcmkYQNhRvjYKHxnfSZA5AO+kjlyF1eyv79o6uBz9Ss3tBQayGW5RfSdV9bAfXU2ZVyS3ZLCS/oK8n6NGf+AGrdXLkKeKor869SeSxmVC7Qyog5tIhiUZ5dqXSBVlRnyEvpDDr83yYzPwK6SB53h0RohcsZIjlQM7dW7E57vGp6iQqXSlFbJsp+KdCuJXQUaYoo+ZjeU6mP5xRTt5A/wDpkIxiZsTWq1tErLlz8S84X0BZVQPFbhlIIeR3uF57gQaIohnxIY+dXzJGZ0aktJPTkatOj0bY90M9yV5CUgxr4aYFAiX1hc+dVc2xkKEImPvbWeR7pJbx0S21nUYJI4o43AZGiMUqa5IwpxqBG+2e+1xbTbd3sWsVgZFmnLheI9WJEQPh4FXJt0dVO+fhkjfU4HZwKi9iXTU029/oSx/dWlcqVtkVHAMZeRssCMgHC4V8b6d/InBwOqlwLUuj5SSbla+3vmNr90qbvtIj6rhh/omq9euQ19FT4SQzH90o/CtSPkyg/Wi1PXxKPoutzXz+xMv3TIu+1uPYYD9coqeuiUfRtdcvUaj+6Nan0knX1op/gY1PWw5i3gMR+n5r7k6fdBsTzkkHrt5/rEeKnrI8yrwldbxY0nTSxP8AvKD5WpP4gKnMuYt0Kq3i/RjEPSmyb0by2J8BNHn5tVTco4tbofhvon9CRG+Syn6jUlSfUKAPg0blTkEg+IOD512CGk9zmgD2gB2bpghxFFJGukafTUvsMeoHal5o3tcRHDq95albcXy+kz6ieW+pj6gMk+yplUhBXbNEINvLFeg1w/i0yKyxqEDHOpu0w9SjYHluSfVXOrY9bQRvh0NKq1Kq7LlxFpTltcjFn+O5yR447lHkoArnTqTqPtM7NDC0cOrQSXfx9ThLtCcK6k+AYE/MKqot8Bkq1OO8l6obitJW9GCdvNYJiPnCYqypyfAVLGUF+ZDsfRy9b0bSU+vq0/jdanqZCn0lQXF+hU8U6F3Uc3XvFrfTlI2dCIUHpSkLkYB8wTk4yab1cstjBPGU3U6yzb4XtZFjb9E45XImv3KKm5t4Scu2xjXCvggDJB7RL7AAUijUg03Ps9zfzE1cbVnxJeKdEESISW7dXcxR9ZNGXd2YOGIUoXITUyk+sEZ5sMUqqqNwnrFuye3mJlVnLVvUqre7kR4iwk95lBGGZ1TEnvoCZypxrBAXkSMkUrq5qVsytbwe2l+fDiU62FnfRnPRm3iNzbe6F0RMT17u7RBm6qQ5bDAk9YASzfTmteEz9bJTd09lv/zwLfiMqtTbXgfTFt+DLuI7aTHeI+vP0BjXVUOSFyrye8vmN2fSGwUe8RNjcdi1kQZBwRkoo2IqyhJ8BLqQW7Jn6YIOVvcN6hCP4pRU9XIjrocxSK6F7eW5MLiOBJmdZQh0yt1Kwt2WYbo04G/c1Vaa3LxkpK6KDjnDkmme2sZJ4oHMiXixIotw2kj3tpEKiTXgMIsb5Jww3pKVh9KnmeuxfWvEI5HeNHDSRnDpydfAlTvg9x5HupTOipLYkvruOFDJM6xoObuwVfIZPf5VBEpxjuxGLpFbMGPXKunBYSBoiAzBVbEoUlSxADDbJG9Fisa0GPXVski6ZFDLlTg8sqwZT7GUH2UDGk9z530bVI+NTfC1h4utb02lUJJIc/rSLjuEa+FNa7NxMaeV5+ba/f7+hUWluAjREbRu8WP0cjKP4RWWekjrYW0qCT8PTQ4a56ohZGGljhHJGc/Fbx8m+ffcxbNqi+fqmlN6PZ/s/v7b1UHnlABQAUAe0AeGgCKS1RvSRT61B+ypuyrjF8Dj73xfio/2F/7VOZ8yvVQ/SvQkS4Bx6QyMjUrKCPIkeFekVSL2PJuLW4RXKMcK6sfAEGpUk9mVPLwroYO2gMCurIUjIxsT30StbUDM8V4LDFYTMqRtgoY5QG6wkuVYltRBBAYYAA7IPOuZUioyaRJkeF8TeBiUPPYjJGR61INLsnurjKdWdP4HY/QP3JVsOIWgLwKbiLCTK7tJqOBiXSzHCtv3cww7qjLHkS69V7yfqz6FbdHbSP8AB2sCfJiQH6BVhbbe5YogAwAAPADFBB1QAUAfNON8Vi93Sq51HUgCu7IroFKtAFLBGKSe+anBXtkZGQa52L6xtqMna3Dhx+ZZHScV6qKR0AgjADt1zq0ir1jLJHGi5DOhDjQXOG0qFwwFKhgOstKcl5cffgTfWyMpwORscRkDMS8LMWfd2GrEYfGBkoMELgDfTpGMOxkIwVOKXE2Yqi6VKCe9m38jmCEIMDlv9f1VhlJyd2chu7uTWv4eD9IfojkP2Vr6PV6y8yk/hZey8cgG3WaiNiIw0mD4HQDj2137oVGhUlshHh3F0RCGWT8JIwPVsey0jsuw35MO6oQ6WEqvgWVpxSKQ4Vxq56GBV8eOlgGx7Km6ETpTh8SPbHppZ2Ul00065EURVFILuwa4yqgd+65zyyCcDes9Xc1YdPKJ8PvI2DyffF1aR2lMFkqyxxu5ywB6mRnOcknYFixCjNZZXb2NasuJXP1lxfIkiLc9jRbvcxXNodeQZR2YO1LpKtqGkBVJAHazZQduRDl5mssOiVxG4cQWQkX0ZHmubh1zz0tIuV9hFHV95GbuEOktlcyXFvA8tq0gbrCqQSFo4MMJC7NMRok/B6Sva1Ej0SRDioK5ZNydiG1Seyg6yXDslvDBFEjMxlmGcDcczI4QYBOAST3A3NmtON5cikvOEra3HCbiNtaXWgvIBgPcMp1yEdxkWcnHd1dMe1hNGq/hfO/nsyTpHwG6S6Y28PXRzsX9IJ1T9gMGY7YJy3juRjxRKClrc6FPETo9lRunr4EVzwWFbK9JdZrqOMO8igmOMp74kKNy20gsPSOQSACoFkraCKlRzbm9WvRd33Ljg/3O5njLLdRga3UIYGOnQ7IcN12cHRkDG2cchQ6KYQ6TnHTLp9Bt/uc3I5TQt61df/Kq/h1zGf3Z/o+f8C0n3P70cvcx/wCLIP8ARNR1HeXXSy4x+ZE3Qe+H9XEfky/+SCo6h8y/91p/pfyF5OiN8P8AdWb5MkH2yCo6iRZdKUeT+X3ID0bvRztJR7YT/DIajqZF10lQ5v0IZOD3K87af2RO38INHVT5Fv7hh/1fJ/Yi+98/5Nc/u0//AIVHVT5E/j8P+r5MkuLRZNOtdWk6gDyzgjJHI7E867TVzkNJ7i3EonZowoUBTqLMcY7LLpAG+d/IUXaaaKVI5lYquMNJHDK6o0jsOqjaJHIUkEtvjAOCCcE8lpVWur2b1FWyJ8zvo7wGa5sorWWCaNcESMU0sEWbrEdA5AfPWyoR3dk8tjilWhHdi1Bs3C8GSGRFt+Gx9Qlu6tHMELTnKkAsquofI21nJ1nYadqPEw4FurYnF0PWyuXv4XFnGI5OthjZnGjsnCuwGnJBPIhcLpHeFvFZnaKLdVbVl/0a+6DAIQs8haQE4GVLFdjgkkZ0klcncgAnc5p6qJLUW4vgWh6fQfBhuG+SIj/qUOtDmT1ciNOn6MAUtbkg7g9XkEHkQU1ZBqHXgvaJ6qRw/TpsgC0ky2cBhKucc/6k1H4iHu33DqpCM/GGkk6w8MRnIILGQ5IKld8wjPZJG/cSKo8TC9y3UyMb0kjU+5JCgEpilSRsAuTE6IpZuZOzDPfVcDpOoltdW87s6XRi7cvA7sSI7KaQ+lczRwJ5pG2ZD5YLSD1geNJxks9ZRX5U35tf8M/SdXNUaXBWOawnGOI+FvcyhECERqXbWdst2U20nOQH+ateGq9VefkacNBybZbDo7dY5xftn+TWz+4v2v5N1pEVtwO5cuNUY0NpPbzvhTn8D+dUvpCS4fL+SEpMpuMr1btDLLDqUoWEkchQK7ACTUYwhUZJPaHosM5FMji5yV8t177ysm1oyvltLWcq7zRloyyao3VVOh20OBqJHewGSO137VrjacVJ6EWjLVsvejvFZo7W8NveXCx266ohGIHt9Oj0Q8kblSHDFlXAUEYFIqO0rIo6ad2uBZW9jEZUFxfW108uBqk3uSdiBBIkw6oBwCNCjGAee9KbbGKjDa5qBw6Xl7uvNHxNcPLw6zqes9urPnUZ5E/he8lgt4baNyoEa+nJI7Es2Bu8kjks23exqureo2FKNPVnXRyxa4lW8lUrGgPuWJhhu0MNcup3DMpIRTuqkk7thXRjYyVqud6bGOvuHNJNCuv+j2nEertdJ2lZi8soORyhVTGuDzRx3VMtitJXmjU8Z4qYOqxFJL1kmjEeCwOlmzgkZ2Q7Dc8hk4BSlc6FSooK7KS04XDMrW1nBKonYC5keGaNRHqJlLGRV1SsCygDJ7Qz2V2uk76mWpUgotQ4m96ON7y58J7n6LmamGUx3D5FkijklnkLuis39JlA1MAWwokwoyeQAAqBTkyfEX49x6ruYf6tBF2eBox/vMv75N9stBOZnYvVHK8ceucN/GTQGZh99yOXEWH61qfrizQTmZ2vSBhyvoj8vqT/AA6akMzPf9ppPyy1/YH86gM7KgdC7TvV2+VI/wD3rlPFVeZ0+riQcI6K2hViYckSyr6cnorI4Uel8UCidad9+REacSS24MY5nNuwjaLSUHa3R+08bNk9hmDb6SRkEHYCjrbxWbiV6vXQveH9IoZW0EmOTJXQ+2WBYYRvRf0GwAc4GSBVXTa1C5aSNgE4JwM4HM+Q86oSUXGbx2glVourEiNHGjuOueRlIACLlcZPPUdgTsBmmRSTTv8AYq7skujieE+IkX51Df5KWvhY57oeBqhJX8AGLaAeESL+yoH2Vep8TIjsg4gcS23nKy/PDMfrUUR2fviD3R7xfikcEbM7orBSVVmA1EAkADmd/CojG7BySRh+I8FuncGUtGQrdpVJgVNTv1ok0lce+lmV8N72wHNc7qOIowg3HflxvskZqderTd4O1xK5vo2ktwnW6Y4wulgyrGHYCJWDYy+UyxGcvJnkoxmesG007vV8+fvkJrv1erHmONzsB31lMhfdDoGRpdecyJHKFPNVYyqq+PooGIPIsafNJRSXvY6mHhkjZmnpY8R4b6Vx+m/04qvLZeBEeIp0ktjpSaJtE6OipJjIxJIiujr8OMhslfEAjBANMoTcX3ETXFbinDukNpI2i5jihmDlO2q9W7KxU9XKRg9oHAOG8q6NnZSWzJjOL+JWZq0UYGMY7scsVQcRwWiJkoiLnmVUDPrwKAskIy8di1mKHVcTDnFAA7Dw1tnRGPN2WrKLYudaEeItxngtx1Bu7kqeoZZhZx9uLq42DSa2IzLJ1YYrsFVsYBI1UxRsYalZz8C+4txVp39yWbdsgGa4XdbeNhkYPIzsp7C9wOs7YDWFGY4fbOl0tkVPU2Bd45CQdYnH9HHykjaZGJ3OFb4VUm9DTho3lfkWHSP0IQPTN3baPHInjZvmRXJ8gapDc0Yn/WzeU45xTcF//Xl/TXP+PNQBiOFXFr1MW0eerT+rz8Efm1Al3G/dNt8VfZC32JQFmei8t+5D7IJP5dAWYffCD4j/ALtN/LoCzD74w/i5f3Wf+VQFgHFIvxc37rP/AC6Asd/fOP8AFzfu0/8ALoIsWVcM7Ijwn0X/AE0v0ux+2rz4eCIieQ7XUvgYoj7Q0+frFD+FeL/YPzGa6Tw4kKRKvYXrSr7rIzmcFWyDgaWk5fHHxQKpPE9W434/TTYdSw3Wxlbh9Rvj3EHjMJOp4xbK+0siE4z1p7BGtiujdjgfrU2dRQsubt4CKNJ1E2uCuWnArVFDsFGrrJF1ndyokbSuo5YgDGBmoqSb0fcEEibiX4S2P9sfphn+3FRHZ+H7oHuh+qFhDgh96A8HkX9mR1+yrz3IjscccmEapI2dMcgY43OMMpx54appq7sRLTU+YS24SMTPrZw4MhkOp3GSudiRk6gwx5Cip/kbgmtdu7iYKcpSqpLW70LMdJ1WyljfrjI7hTlmcJbKEJGWONwGBC5O554BpTpSbVmr2fdrqdWfReIg23HRa7kFvbNqUuNsa2OecpxgY8FHL1DvFWWWMbR8PL+TiTnmbZd8E4Z7ok7Q95Q9vwdhuIh4jkW8sDfJxMVlV+PD7jsNRzPM9jWE4uR+dCf7jr/NqfyeZ0PzD1UJEOGnt3H6b/Rhq8tl4ELiHGh70P0sP+NHRDf1+gS2MboBMoIBBmmyCMg+/Sd1ehw/+qPgii2Ep+GhEPUa42HaCRyyRK2CCUIRgBqwRnmM5q0qcWtiso6dnQ+m8E6N8OuYUnSNpo5BkCaaeYeasksjAMCCCMbEEVmsZHKT3ZFwjittw5p7OV0jCP1tugGXeGYswRI1GpysgkQKoJChPGggeea6vAVRGs7c7GWQL7pkU8wkRyIgR8KTLc+wOdAFTwW8h4VFcWip+Bm/o0II6yZZwXiUE7khxKmpuSxEk4GaCUm3ZDHB7No0LSsGmlYyTOORkONl79CqAi/mqKRJ3Z06UMkbEvRez90TvdyHKwySRW8fcpQlJpm8XLB0HgoOPSNNirIxV6jlK3I2FWEFTwZfepR/bT/TI5+2gDGcH4l/R4fepj70nwPzR51Amw2eIH8TN+yv2tQRYPvg34ib5o/5lAWOTxB/yaf54f5tAWD74Sfks/z2/wDOoCx4OISfks/7Vt/OoCx77uk/JZv2rf8AnUBYsa4Z2RLhf9b+lf7D9tXlw8CInjnF0g+NC/8AdeL+YaF8PmH5jMcanPWXTruV7Kd4OiMf5ywrDiLSqwi+6/m/sdLCXjRlJd9vJfcVvXbq4QX1JGVjQaRkRu8alS3NuyABy2G+TvUPESq9iS5vzSZMcNGk88XvZeTaNF0NkY25D+kkjKfPGMN+sMN+tW6UlNKS4o5zg4ScXwY/xTbqj4TJ/eOn/PUx4+BWQ9VCRDgwwjjwmm+mV2/zVee68F9CImU6S8cFxiJM9QWA1D0pWBzlT3RLjJb4WNtsa7LsXtv9P5MVevfsxEYL62S5hW6XXCDrkXQJFwAQmpOZXXg7AnsHarYXKpZpMjCYStXvKlG+U0fTrhHDTBE1tHGHmPYaAhU6sY612Veyw3C8sgsOW9bcQ4Rhma14DPxdelFwUnZ3TX8Mz3Vl3jjBK9Y4UuMHQDncA95xgc8EgkEDFcymk3qY6UFKSTNLP0isrMrAz9WFITODoVjuAz/GwQx541ZbGc05Uak1mOnnjHQsrgf0iFvFJF+fq2/06WvhZfihTpZxd7eAmGPrZ2yIo8E5IVmY4G5CorHHfgDmRV6NPPKz2InJpablL0R46zXLQOyymVOv6xSjDYRps0fZZCAMZCMCCGXcEuxFJRipLhoLpzu7Gm41+C/4kX+LHWaG/qNlsY4elL+nm/xpK9Dh/wDVHwRRHF1cpGpd2CqMZY8hk4H0mnN23BtLch4NdQm5gVZpGgkmAnjhnmWI6xoWRuqYKPfWiBJODkZ3NIqKO6M9VReqPpvG+jUEVpKbWGKGVcTIwVVLSxsHTW/MhiukknkxpIkjHTuGVENmj3TuobC9mKPUM4lmYaVIzuo1OPi1DaReFOU9hSz4YxmNzcMslyy6NQXCRx5JEUYOSFyTliSWPgMAKlK5upUVDxLOqjw+58f6NJ//AF3WP3mX7aetjlVPjfiaapKFbwUbTD+2k+k5+2gDC8D4rELaAaxkRICACxBCDI2B3qBLWo4eLx+Ex9VvOfpEdAWOhxIHlFMf+GV/jxQFjk3791tMfbAPrmoCx17qlPKAj5UiD+EtQByZrnuhh9s7/UIPtoIDrLn8XB/zZP5NBJY1wzsCXDec36Y/woftq8uHgQuJ5dDE8B8RInzhW/06F8LB7oyXEbc9dfBHKLH1JC4VgZLhj1h33GSwPhknaq1KNNxVSS1s36bDaVerF9XF6N29dzi/ixAwXPZTK95yoyvtyorlUpf5U5cXr57nYqxfVNR4LTy2NB0Th0e6ULFyty3bOMspjhMZOAB6DLyArsThGCSirKxwlOU25Sd2P8bHvQ8pYT800ZP0Cohv6/QJbe+Y/VCTD8U4mXaeBPwfWtrcHZ9l1RrjuDagx8ivjhsnlSfG3oYq9a14xKvhts80oEYBkkbq4gfRCjOpj+b2Wckc1VQN8UQpuclDzZkSvoS8Y6BX1uDIyLOObNCxZh5lCqtjuwobArRUwsvy+h6vo3pPC0YKllce/e75v/mhWdHYhpeQY7bHGPBdv4g2/q8KyVbq0XwON0zXjVxcnG1lZace8trVj7ot+WOtUnPhkAY89TL8xqaSvd9xhw6/yIdbgcaXk3uot1FzKrIdK9W7bEW8jkFlHWZITKq+QMk9mt1CopRSW6N3Vxz9oamuBZSQQztohSU9TO5wnVGKUCF3OyuhIAz6S6TuQ1Uq0W7yjx+6LS7DSewyt92mvmjZlAENpFjS8hdl1PhvR6xggBPJELcmq9KHVx18yydu2/Ip+BdIII7mUzHVPM6gTRpiHQdIVE31GMTGQawDqwWJ22pWpzqK625C1NKWvE1/GR70flJ/iJWSG42Wxhbi+jjeQO6qTPNhSe0ffpNgvM+wV36EoxoxcnbQXdIQ4/dyrbmRIHUB4ykkuIx1gkQphGIkbtAH0QMA71m/uWGrVOopyzSfLZeL2CSla6Rpej8tnxBVkfh+iRyQziNSutdyDLHuNwMa9J9HyoknF2LRUZ7x1LS/teFwkG49zAjl1zqzA+QkJOfVVbyZbLSjyF7n7oVkgxGZJcchFEwX2M+lfmNMjQqS2RdTXBMpLj7pcrv1dtaZc8gzF39ZjjGw8y4FFWEKEc1aaiu8q5yvb+X6IatYuMzkNLcR2ifEjiR3Plglgv7Z9VeexP8AUGGp6UU5PnsvuWVKrLd2ND0T4ytlOthNcIyyK0kTOUWUSF2aRXxgMHLMynA3Vwc7Vt6J6QnjINzjaz4bP+UY8TSVOWjvc+iA11jOVvB+dwP7dvpVD9tAGI4TxACGNAkxKqF2hkx2dtmKgEbcwcVAlrUYHEyfRgmf1GEfxSigLHQvJTyt3HyniH8LNQQeNNcd0MX607D6oTQToeg3B7oV/Wd/8q0BoeGK5/Gwj/gOfp68fVQGh71Fx+Oj/wCQf5tAaHfuqUc7dj8mSM/xMK4vZ5/I2/jYcmJ2dxKjSk2s2Hk1DDW520Iu/v3PKmrPK7a/X7BHF0z28uGZ4W6iYaJCzdlT2THKvwWOd3FEbWauizxVJ21My9yHmuiMgSzQjBBB96NxzB3G9vSq7tSn3fvb7m7DWlUptcbv6/YcrjHcGeBcVihXE0iRgovakdV1NFmFjudzojhP64rvq9WEZLX3/wBPOSSpzlB8/fyHuJ8Yge3kZJomwuoYdT6Pa5Zz3VMaclJXRDkmtGV3SXjmpzbwvjAPWup7XwcIpByuQTlhv4HOSK2yLMzPiazj2YmZRTINKe9xL2ezszY2IX4qjGM8zvjGxNX2dXqzBsccJ6SSW1wZLcRlUXqgrLlSoI14IIK5KgDHxQd80+lVdLhq9z0XR3QqxGH62Umm9vDv/wCm1h+63t27RtR2AjlDAsdh6SqRk+vFao4uD5i8V0PVw8HUlKNl4/b9zMx5xljliSzHxZiS59rEmuXOWaTlzOC3cLeMtNHjbQyyHzCyxLj+/n9Wm0dn6D8Mu1f3ufQbm3WRGR1DIwIZSMgg8waom07o6bV9GI9G5W0zQSEubeTQHbdmjKJJEW8WCuFJ5krnvrpwlmipE03o0+AtxSc3adX7hnkQkMGkZbcZHLm/WjwPY5Eir2sRJ51axluncM0QguJYrOIxMqwxrrkLMAdGptEY0RjU4XGMjzxVowz9nmKqRbaehnujzIOtnuFmkRiAGaVoYZH5tK8hdRIc4AVQ5G/Z5Vzelqss8aOGklbeyzS8Eknbxdl3llGF9r/v9ya56RtGCLVIbfVtrihwST+fIuuU+XVLnuNYYYBTd8Q5Ttwcv2Tsv/p+BrjhquXM7Qjzenot36Ijueit5LALi4lk1B00CbW7KGZQ8jIMmJAN9KgttvjGKbhekcLSxKo0lFLW7Wi0Wiv+Z9+3ITXjaF4XduL3flwXdvzHZOihe2drfW7xuRIBK7RXS6UOtAVQEjOANOMhlydjTX0x1GOyYiSlCS3S+Hx3Fwhnjns+9czOWEAdgkEet25JGo1es8tIzzLYAr01bF4fD0+snJJDVKC+FehtuD9AGbDXcmB+JiP0NJz9i49Zrx3SH9WTleOGVlze/khipyl8Wnd/JteHcOigXRDGsa+CjGT4k8yfM15GviKteWapJt946MFHZDNJLnE8CupV1VlPNWAIPsO1XhOUHeLa8CGk9xCPhgg7VtNJagbkIw6jHM5hfMYHiVCnzrsYXpzGU2ot5+56v13MtTCU3rsVHBvurRwSSrcjrI3k1C6gUqjNpVcCJ2LY7A7SswOdtq91h+tqUlUqQy34Xuc2dJx1WqDg9wnEGSPDe5ljaUqSuJtcsixBtDE6B1b5RsdoDI23mbsTh6SlNuRYca4VFbGCa1hiifro4iEAjV0lYJofQpyAWVgcHBX11EXqPxNKOS6Lg2dyfhwJ+pJJ/mSmHPyHS8MmPpXA/UhC/wAbvQGRHq8GPwrmdvL3lf4YgfpoJyo9+8UXMtMf/kTgfMrgfRQTlR3944fit/zZf/OgLI6rzxjCgDI8au1ujhAGEM2gI0iqk0wPZRkZkDqGQjGonGToPZNbKUHDV8V6I1Uqcl2tBW/4ObUgyaVRpiI8HbSBN1QOQMMROwx+b51kxMW6Usut3f36Hcwk11sb6WVimCPIweRJ1XOoIDjkcgMNQ8ttPlqIrPeNOOWLjfa/20+d/I22lN5pKVuXt/K3maHhdtGzyiR+rIQyo7EaQWURyF1bYqpWFsHvrRgqj6vLvZ/z9zD0jSXWKXNfPb7HvR/h8qTCMHECL2o30NrB16JUOn0SAuMMQApBJIrZWlHLfjzOHXSXDUV6UcG6qX3RFGSpDGUqqDSoCbnABbGjIGdtT4BzsqLzwyt68Bad1ZlVw+AskMbdkyNGjHOCvWOquc9xGon2VMIqda3C/wBCVrI+u8Q6IWUwAe2i2AUMq6HCjkA6YYADzrrSipbo1061Sm7wk14MwHS/olb2ckBhMmW1nSz6lGkKNsjOffO8msWKpxhC8VuMxWPxFankqSuvIqa5xzj23jYzRhWCF8xlmUsAGww2DLvrjQc++m0pWvfxGQqOF2i56Qccnt3SNnh7a6usET7dtFUCMy4YkvzLqBtzJAL6FKNS710NlPEuafAVEzyL7nspS0jkzXkrExTDOFEWNOYnOnSBgFUj2OSDWqc40oq/kWq14wiknud8S4daQprm4dryQob3mWR2OyrqeTrGYn1nvrH10nrn7+VikK1KTslqZPiZjjkbsI84OdDFpLSz2HYRGOJJsAZOyg74HI5uuq4lXu40+FtJT72+EfmzqYTASrS7lu+C8Ob+hJwbo7PfN1zOQh/3iTtO48IlOyr57L4A1mxOPo4NdXFa/pWiX/k+fz70bOtp03bDLX9b1f8A6+7dzN3wXozb2x1ImqTvlkOqTzwTso8lAHlXncT0jXxGknZclov587iWnKWaTu+b96eRc1gJCgCC3tEQsURVLtqcqoBZu9mxzPmaZOrOaSk27aK72RCilsiallgqUQUdhxEwzi0uJAzspaCQlQ0iDmrqOUi+IGGG43BA6NbDxq0vxFGNktJLgnzXc/VegmM8sskn4F27gAkkAAZJOwAHMk+Fc+MXJ2Q5ux8q6SdIJL+RYYVYws2mOIbNO3x38EGMgHYAam8B9E6G6Gp4Kmq9dXm/l3Lv7zFOefV7cFz9/wDTI8VspYpnjuF0yrtjuA7ivipHf3/QO/Tmp9oUnd3lv9D6b9yy2aLq9Z/D2xkQYwQizuRk53yLhT3c65sqinKSXBisLNOpI1PSp2/oqJp1PcpjUCV97WSXJAIOPe6o55E5chmLllpj5urkckgb9eRP8j0pY+PFHL65civtulMkhYRWjzBTgyRSR9UWGcqryFNZBGDpBGds861xmmr7GmnTlNXSJ7DpI0oYi1mBRyjpqg1IwxsQZB3EEYJyCD31SeIhB2kKlJRdpDA402M+5pxj0s9Vkb42xIde2/Zzt57VX8VS01I6yJ39/oviz/u1x/Lq/X0/1InPHmS1wzIFAGZ6S24gMd0o0rEzO+lFZiWIwAHYABmJyRvllbGRka8PJzeR7vRGmhN5kvQw68ewuVLJIyFJGddYcnTlm0htYOGGCAe1kYxWiGBxVOo3NZlws1+9rHbrQhOEYwVnx0381v5jY6TQIqqOtcgADsEE4HPL4Gdq5v8AZsXKWsUr96/Y6H4ynFKOr9953wm7mvLkRxBYgI2Ysx1Np1RcsDAYNpYDPNBuK2Lo/wDAwzVHdvSy2OV0ninKKTWhvrDg0cUryrqy404OMKoZm0jA5ZY4znA2GBWaVVyiovgcOU3JJPgVXTG8J0245MNcnmoPYT1MwJPkuDs1EeyswRXExvSHHVAHGC6g55d/2gVNLd25HT6ISeMpp7a/Rnlj0kvIVCRXUqqOS5DADwGsNgeQ2rQsTUXE9dU6Hwk3fLbwbXyOjx24nmi90TPKMMq6ggwSAfgqPxdVqVZVItPhqcbpno2lh6CnST311PL7jkUZK6gzjmoK7eskgD1c/KlQoykrnBw+EqV3aNvFtJA11I0QkXq12EiksxAIwyMTgYwQDypPXwhUy2e9v22LLCu17n0a74dFdxIZUIyoYYZldNQGpdSkEbbEcj30yM5U5dlmKMnF6HNhw+2sYG0ARxKNTuxJOAMZZjucAADwAAFTKc6stdWDbkzJdI+MuNMzArNICtpCw3gjIw91Ip5SEHAB5ZC971ibWJm6Uf8AXH4n+p8Iru/7yO50fgZNqK+J/JcWZzgPDRI+GjlkhjI1qilmlkOWEbHkBgFnLEA5UZ7VOxeIdOHZklJ7NuyS2uvoklz5HZx9WNNLDU/hW9uPd57vnpzPoq8aZR2rO5RQOYWJ8D5MUrN7ADXmXg4yfZrQb8Wvm0l8zD1rW8X78B7h/EopwTE4bGzDcMp8GU4ZT5EA1mrYepRdpq30fg9n5F4zjLYapBcKACgAoAjuZ1jRnc4VFLMfBQMk/MKvTg5zUI7t29SsnZXZTWPA+utWaXs3FxiVn+FFIO1Aqnwi2AHI4Y/COfbxjCklSj8K08ed/E8zUrylUzmV6Y9JTLbxQ+gzqWuQD6PVsVaL1GRH9aofGl9B9DqOLnUn8MPh776p+j9Tt9cqkVytdmZ6IdKjaXBmaISI66ccpETOcoScZOxIPPAGRivV1oSqK/yE5pXz/I+oca4Ta8XtleNlYj8HKM5U/CjcAhtJ712I5jBrEm4MvKKqR0OE4gDcWmpOqljdoJYviLJGxVlPwo2eBNLD1bEEDJRg6c2nx4nPw8ZUq2VlpxXe8tFI2CzOPlBUUe3TI301OJ/1PyH499hC945u5Gt4yRCm1zKpwSfydGHwiPTI9Ebc22Vh6P55eX3MuFw+d5pbFrfXcVrDqICxoAqIg3J5JGijmx2AUVsOtKShG7E+A2jpGzygCWZzLIAchWYAKgPfpRVXPfpz31zK9RTndbHCq1M83Is6SKCgAoAKAFuJWSzRPE2MOpG4yAe5seRwfZV4TcJKS4Ep2d0fDY3GkHIxjn3Hzr2cHeKbPRwleKZX+7Q0q4wAO8+3bbbv8e6kuonOwl1LzXA+lfcsiBa4k2OAiA+Hplv8vzCuT0xPtRj5mLpGXaSPoNcU5xmOmwQrGun346urkBxoA062Pxl3XsHmccsZG3BUHWk4304jqMMzsZO6t2K4kaMoCCzEEbA5IIJI3G2c9/KurS6OVKopqWhqjRyu9yrENs1xpDjTp5LKQMjww23pch8WnPD0JT2Rtjja8dFUdvEfbo9DnI6wHx6xiR5gsSVPmMUz8LS4IpUqVKmk5N+LYx96006SW0jGBqKjblsmnkQKY6UWsr2FZUWnQ/hIkY9ecmHT73zDbdmVj3glThcDBU5ztXl6+D/DVG+L1T5LuM+IqySylt0p41cxyLFbJGTo6x2fJbTqxhFyqltvhMBuKQ504RzVOOi5efH0FUKHW37ig4jxiHSkslzLcSI+Us2WKMCUDYyRiPUqrkNqYkDYjJxnJfF1m6WRRi1rNXenc72be1vXidbDYOm5pU7uXL78rGVu7mR3aWQ9ZNIQNu8k4SJB3Lk4A88nck1up04U4qENIr22+89RTpwwVFzlq+L5vgl+x9T6M8J9zW6R7F/SkYfCkbdz6u4eQFePx+K/EVnPhsvBbHGV3eUt3q/EtKxliv4nwhJSHBMcyjsTpgSL5HudfFWyPKtVDFzpLK9YveL2/h961FzpqWuz5j8YOBk5ONyBgE95x3Vnk03psXR7VSQoA9oAo+MSi4cWcZ1ZINwRuI4gQWRjy1yY0heeCx7t+70Tg5Kf4iaslt3vu7lvfnoc7H4hQhkT1Zo67ZwT5F91TgLQyPcouYZ2XrWH9W4wDq/NcY38c+Irs9H4lOHVS9o3YassuRlT0V6HT3pDYMUHfKw3YeEYPpH870R58q04nHQpq0dWOrYpR0jufU4+jS26qbHEMiDG+SkwHwZhzY7nD+kpPeMqePDFSzXlrcx0sROErkLOl9MimJobq0eKVi45KZDrjVge2rLGcHlup5ggdCMk1dbHUhONazXA0XEeGxTgCVNQU5U5IKnBGQykEbEjY8jUD5QjJWZUpesjPbWVtHpg0qSz9XGpZQ+AqqzN2WBOwyTz51SpVjD4jLVxMaLypEtnwk9YJrh+umGdJC6Yos8+rjycEjYsSWPLIG1YauIc9Fojm1a86m5a1nEBQAUAFABQAnxe5kjhZ4o+tcYwmcZGQGOwycKScDnjHfV6cYyklJ2RKV2Yjh/Cppb6G4e0ijVch16nRzEnbOSQzdvOQT3A4O1bakqcabjGTY9VLU3DTVp8b6X8OZfdO7GSa1EMSZ1uobHNVALAgAH4SqPbWfDuGe83oRh6rpTU47rn6E3Rea5OpJ4I4lUAo0YZQ3MYKt5AHPPuIBorqnvBti5Jcy/rOUPlnS/jtxPNo9yKYYi2A9xCuWGoa3BPZOAwCtzGTv3dfBqFHtPVs10oqOpxa8TMkZLK1uc6dTgFVbA2zy1b+i2D5bV1oYiE9E7M0KaehBHZkZPWLLq59sx53J+Dkc2NWyvxJsN2UsaxlUxHoJGl2zgnfnq3HaB2Pf3cqvGyVkShO74sqkAzM7EZC28eokZx36sb7cxS5VYreXoQ5LmW3QvpAY5jC1pdokzriSSNtpCCDqYnOkhVx4Yburj4+Mavbi9kZa8b6ov+nZSJI7ksqyRHSFJwZUfGuIfnZVWXzXfAJNcxUevi6XP5Pn+zK4aq6c7mIvZYrpg8kgDKCEjtwJZVz+MdQwPydlHieddbA9F06FNqcrt8OHvvLVOk68ainRWW3F6fUY6Lw9ROs16rIqg9U+AUVjkF5dLN1baeXNRlstnFc3pjo7Eqg1QV09+duX38jqrpyOMlGNRpW9G+Z9OjkDAMpBB3BByCPEEc68FKLi7Pc3pp7HVVJCgAoAKAOJ49SlcsMjGVOGHmD3Grwllkna/jsQ1dWM7xjhyIFGbqeR8iOIzzBCdslyhCqgyMlvUAScV1cNiJzbdoRit3ljfyvdtvhYzTglpq34sa6DrHHB7nACTRE9dHyOtiSZFHfG3wSNsYHMED0cqiqpVIu8Xs/wBn38zg4iEozakaOqCDwigBXiPEEhUM+o6mCqqqWdmOcKqjcnAJ8gCe6rwpym7RLRi5OyEjx3P4O2unb4phaMftS6Vx7aesJPjb1HrC1W9gtGFtqnvJI0luHRAobKqBkRQqSAXILMxOObMdgK206ajHKjpUKaox1e5DxrpSiOkULGRi461443mWJBu2oRBu2wGkDuzk7De+i3LVK8Y6XOOvjnnL2dysdwUAeKWNu2i50s0LFJAVyRqGNjg5wMLnTjUWvyFVKVOvqnqMSXN3CNU0cc6D0mtw6yKPHqWLawB8V8+Cms8sIvyv1M1TAyirxdy0tbhZEV0YMjAFWHIg8iKxNNOzMJLUEBQAUAFABQAUAFABQAUAeUABFAED2MR5xRn1op+yrZnzJuwSxiHKOMepFH2UZnzC7PLiwikILxoxAx2lB28MHYjc/OaFOS0TBSaKXpLwfEGbaIK6kFhEAkrx/wBYiOMMGIwdiM4xnetGHqx6xdbqibt8dTPWfDrZgsqRRtqAYOVDMQeR1Nk/PXqYwgl2UjmTq1b2k2WKjGw2HgKuJOZpVVSzEKoGSSQAB5k0N23JSbdkUkV0Q2bDrEJILEKRakE9pmVxpbbO8faO2451ysb0ZhcYu1DXnt8zp4bGV8P8UtOW79+JdcL6XyMG1wGRFbT10BBViANTCNyGwDt2S24NeVxX9KVNXh5XXJ/c7NLpinoqqsy1h6VWjYBmWMn4MuYm+aQLXCrdEY2i+1Tflr9Do08VRqfDJFpFcowyrqw8mB+o1hdKcd0/QcpJnsk6ruWUesgVCpyeyfoGZFZP0ntFJHXozD4EZ6x/2Y9R+ittHorGVn2KcvS31FTxNKHxSRR8Q6ctlRBbSMHBIlcHTpUlWYRpmR9LDBXYg4zjIrt4T+l6k3/mlbuWr9+pir9JQgrxV/oU3+1KwXC3MsyXLFer6vIhaINksVUn0SVUEPk7Dtd1ejj0RQoUuroO3O/HxORPFVa7fWR8LGm4R90C3mZVMc0ZZlRWKaoyzHCjrIyw3J78VlqYKpBN7orb3xNdWMqVHSBGBgnCswt5dbKoJYo0ckbkAbkqJNWBudJA3rThZqM9eI/DVFComzqTpdZ47E6Sv8GKIh5WPxRGO1n14A78V0HpqzsSr00r3IrHhRkJmu1V5XGBGcNHDGf6pc7E7DU/wj5AAc+tXcnaOxx69eVSV+BbQQqgCooVRyVQAB7BtWdtvcQL8T4bHOumQcjlXBw6N3OjDdWHiKtCcoO8S0ZOLuhGDiV1EOrlt3uGGyzxGFVcdxdXdTG/jgEd454HQjiKbV27dx04Y6OXtbjHALJooiH0hmkkkKoSUTrHZtCkgZA1c8DJzsKxV5qc7o51WeeTkWVJFhQAUAFABQAUAFABQAUAFABQAUAFAC3EpnSKR40MjqhKxg4LsBsufOrRSbSZK3MTFxCacBmvGAYehCqxL35G4MoI5HtA5HdXoqPR2HSvuZamInFtKNvn/AzbQKiqijCqMAZJ+k7k+ZroxSirIxSk5O7Iry/iiwZZFQHkWIAPtNDko7kxhKXwq5V8X4hC6RussbpHKruFdWGkZBJGeSlg/wCrS5yi0nfiPpQnFtWabXv7HaxCeaVJ2JCEaIc4jaMgYkIH4TJyDnYEYx3mbKUmpenvci7hBOHrxvy7i5VQAAAAByA5AeFMM97gwzsdx4GgBKXg1uxy0EJPiY0z9VQ4RfAYqs1s36nicEtgci3hB8eqT/tUKEVsgdWo95P1HUQAYAAHgBgVYW3fcrOIQlT2cAO4ZSeUdzjTHIT3JIPeZPJkb4OazVo5XnidDC1FOLoz47D9rOJEVwOY5EbqeRUjuYEEEdxBrRFqSujFOLhJxZUSQTNfxHJICyNEkcqo40iIGRS6FGlPWMNLjTp7wcmsGPkox7ex0MG4KL08TU2vFLgOseVZ2OFiuI2tpWO/ZWVTJbyvt6Kle+uT+FpVP9cjX1cXsy74ffCUN2WRkYpJG4w6OMEq2CRyIIIJBBBBINY6tOVOWWQqUXF2Y0BSyp7QAUAFABQAUAFABQAUAFABQAUAFABQAUAFABQAUAUHS3pC1oseiBpnkJAAJAGkZJOlWblk7A7A8sU6jS6y+uw2jS6yVr27/wDh894x0nuL1NBljSPUDphzk4z2XZmOpd9xpA5U6NqTvl17z02F6AoTV3Vv/wCNvfyErWZY8a7a2lUb5ESRyDz5aSf2fXXQo9IR2nH0M2N/pmpFZqFVvub/AH2NHZ9KLaQE9aExsQ/ZwfDV6J9hNdWOIpyW55Grgq1KTjKO3LX6Hl9xgMMW08Tvv2FRp2Y/BAWNsjfvOarUrxir5kVp0JX7UX9PqXEXQ55Y0M8iBmUFkNvEwViBqXJJzg7Zriy6Um3bKjYqUIvS/qJ//jFRo0XTIyE6WEeDvnI7Ljb/ALCqf3GX6Rl1rdbjEHRG+j5X6SDuElv9qyZpselpLdCpUKUuFvM7ms7uP0oFlX40Dgn1mOTSfYCxrXS6VpS+LQRLCL8r9ReDiUbNo1aZPxbgpJ+w4DY88V0KdaE1eLTM86M4bobpooKAOJoldSrAFWBBB5EHmKhq6sSm07oq+HQyrKYl7btuEZlUz4/rI2Yhevx6cbEasdYpyXFZczouz2Ok4RxUcy0ktxviHBbiUxsthOZY5I2UskY06ZEZgHL6RkJjINUrzhUg48bEUMPVhLXYurq5ladQ6I8sTB0so31BHG8ct3OBpjCntCNckkAjVjblQpU8Os0nqbVFQ1ZccNtGjDtI+uWVzJK+MBnIA2XuUKqqBvsoyScmsFaq6kswmUszuOUoqFABQAUAFABQAUAFABQAUAFABQAUAFABQAUAFABQApxLh6TKFfIKsGR1OHRxydW7juR4EEg5BIq8JuLui0ZOLuig4h0TLkSM6XLjml1DBoYeAeOIOjfndrzB7tEcTwat4XGqu76ogi6Ihzk21lbAfi4lncnu7Ukaqo8tJPmKl4m2zb+RaVe+yLL7yyy6UuJEESDaO2EkOtu52IfIAHJAcZ3JOABR10tYrXv1IlXbWhZcM4YkAYJqJdtTu7M7scADLMc7AAAchSZ1JT3Eyk5O7HaoVCgAoAKAFr+ximXRNGki/FdQw+nkatGcou8WSnbYoLroqyb2sxX+xmzJGfINnrE+dgPi10aHSdSGktUKnShPdehS3vE/c+Bdo0BJABPaiYn4sijB9RwwGTjFdijjaVVXTM0sJNfDqWFbDKVvG72BF0zYbVuIsanYjkQvdg/C2A8RSatSnCPbNWEw9etUUaKbfcUMvHbhhpVp1j7lkvbltvAhWG3lqIrkzxtFPsxuevo/07jJR/yVEvBXYgJZF3jSCJu5okkjYHuOpZNz6wc9+aXLHQkrSpocv6XqL/8Aa/ijX8O+6DKqqJ7fWQAC8Ugyx7zodVAz4aqwOFNvR28TNV/p3FR1jZ+f3sbLgnF4rqLrIicZKkMMMrDGVI8dxy23pU4ODsziVaU6U3Cas0WFUFhQAUAFABQAUAFABQAUAFABQAUAFABQAUAFABQAUAFABQAUAFABQAUAFABQAUAFACXGrAXFvNCcDrI2TJGcFlIDY8ic+yrwllkpEp2dzHXdjcxiM3DxwQlgkkkTa3TI7LlpECopbCk6WxqHrHbfSefs01qLo4Sln7TuVJ6LwvIRZX0MzvkhJm7b454mX0wPknHjWKreprUv77j0uA6ReEjkhGLXo/X+Ba76PXkedds5A+FGyOvr2YN860jqlwaO3T6coP44tej/AJ+QkLWbutrn93m+vRijqZd3qh/94wlvifo/sTnhMox1+m1U8jKVMz/mxQKS7ueQBxue/lV4UVx18P3ZhxXTsVFqiteb/Zfc+j9C+EG1tEjYEMSzsCcsC7FtJPeVBCk95BNIrzU53Wx42rNzm5MvKSLCgAoAKACgAoAKACgAoAKACgAoAKACgAoAKACgAoAKACgAoAKACgAoAKACgAoAKACgDxlBGDuD3GgCC9sY5k6uVFdPikcsciPAjuI3FWjJxd0yU2tis/2cDYWWeaaFSCsEpRkyPR1nQHlA7g7MOROSKa67toknzGOtJqwDgLR5FrO1vG3OIIjxqe9o1b8G3qyvfpzQq+naVyY1pJWHOG8IigyUXttu8rHVK58Wc9o/UOQAFLnUlLcXKTlqx+qFQoAKACgAoAKACgAoAKACgAoAKACgAoAKACgAoAKACgAoAKACgAoAKACgAoAKACgAoAKACgAoAKACgAoAKACgAoAKACgAoAKACgD/2Q==">
            <a:hlinkClick r:id="rId11"/>
          </p:cNvPr>
          <p:cNvSpPr>
            <a:spLocks noChangeAspect="1" noChangeArrowheads="1"/>
          </p:cNvSpPr>
          <p:nvPr/>
        </p:nvSpPr>
        <p:spPr bwMode="auto">
          <a:xfrm>
            <a:off x="425450" y="-1851025"/>
            <a:ext cx="6667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4" name="Picture 8" descr="https://encrypted-tbn2.gstatic.com/images?q=tbn:ANd9GcTrOSYt4tagJhsHkP2PcF4v4LzplO37qi01fzixGB-7UIU1Bage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71" y="2485976"/>
            <a:ext cx="1672535" cy="12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7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 w="12700" cmpd="sng">
          <a:solidFill>
            <a:schemeClr val="tx1"/>
          </a:solidFill>
          <a:prstDash val="solid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506</Words>
  <Application>Microsoft Office PowerPoint</Application>
  <PresentationFormat>On-screen Show (4:3)</PresentationFormat>
  <Paragraphs>105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Cuddington &amp; Sandiway Community Singers</dc:title>
  <dc:creator>MCC</dc:creator>
  <cp:lastModifiedBy>Nathan Mcbride</cp:lastModifiedBy>
  <cp:revision>21</cp:revision>
  <dcterms:created xsi:type="dcterms:W3CDTF">2014-09-23T09:12:43Z</dcterms:created>
  <dcterms:modified xsi:type="dcterms:W3CDTF">2014-09-30T12:52:51Z</dcterms:modified>
</cp:coreProperties>
</file>