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7" r:id="rId5"/>
    <p:sldId id="269" r:id="rId6"/>
    <p:sldId id="270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675"/>
  </p:normalViewPr>
  <p:slideViewPr>
    <p:cSldViewPr snapToGrid="0">
      <p:cViewPr varScale="1">
        <p:scale>
          <a:sx n="89" d="100"/>
          <a:sy n="8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3D5C-3FBE-524F-B181-AF632121F9F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0B89-777A-7B44-9212-042C7EEA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47413E-FB94-7145-5982-00EEFD5E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E105-488E-ECBC-C77F-CAC5383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3FC2-2356-51A7-0C10-08C9E36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6369-601E-AF7C-3C50-CDD149E6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85E12-442C-8447-82AC-1D595A25DC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B52D23-D776-75E1-85D6-8A58F693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5076-89EE-A58C-0073-B5F716FE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4"/>
            <a:ext cx="8734678" cy="9155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69B1-24B5-62EC-917C-8799B4C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731"/>
            <a:ext cx="10935712" cy="50082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534F-4FF3-99C9-0A9B-B5D8DF9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D43-9375-C24C-58FB-790FE0A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0940-940A-0F79-C490-C5F32FE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7E39-C4EA-C9F0-D2AC-8C88EE4E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84A1-6F99-FC1F-3591-898DEABF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81C2-CED5-4CB9-3514-B9DB7C9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D6E6-CC53-A63B-6A1F-7230ED4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BB89-6725-6F5C-39B3-83716BD1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AD6A-FC73-4860-F617-8CFE37A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7A-EE6B-3E63-39CA-A7605DCD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63D4-252E-2512-23FC-B38A3084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09AB-52A4-DE16-82C6-EF90686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C9B9-198A-270B-C4E6-EC478BC2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F5C6-E296-E560-02C6-0D7075F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B1AD-4B69-46BF-E215-7D26FFA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95CE-29F1-1B82-3D2A-2F98E5C3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D5D4B-0540-CB10-42A8-6DD65469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25FFE-A09A-CDAF-995A-7B7B3645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9BCCC-0CBD-D906-F205-B574DB09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CE69-BB61-3D82-E431-4F5C55C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98DCA-111E-99B1-E69C-3D9933D2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1301C-7591-F611-9840-0B3B06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8F3-DDBB-A3D6-3C1D-BFC5573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D49EE-7352-7387-1E6D-15ABA5E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4BE0E-013C-B312-B88D-6E63BFA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5EF3-09A0-CF0C-F54D-5683527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E6BA-C844-1C02-6CA3-CD4051C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EDD6-6FB2-AE28-BD3A-FA607A6D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4BC5-08F5-47F8-91F6-D605D461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251F-E51F-979C-D716-CB05BA5D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46"/>
            <a:ext cx="8734678" cy="735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792B-01C3-B07B-82BF-CA91BD78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731"/>
            <a:ext cx="10515600" cy="500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34D-DE4F-85C2-D75F-74B2488B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F00D-E474-B6BA-4F60-EF54CD6A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4E10-D028-39E6-7A5F-FC96D1C75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6E82222-0053-774B-8368-B9153ECD39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6AE05208-152A-10F2-7245-82CAAD5361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92" y="15319"/>
            <a:ext cx="3124200" cy="115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0" kern="1200" dirty="0">
          <a:solidFill>
            <a:srgbClr val="0066FF"/>
          </a:solidFill>
          <a:latin typeface="+mn-lt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4536-33BA-94C3-2750-1998EE94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1275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en-US" sz="2800" dirty="0"/>
              <a:t>C</a:t>
            </a:r>
            <a:r>
              <a:rPr lang="en-US" sz="2800" dirty="0">
                <a:cs typeface="Arial" charset="0"/>
              </a:rPr>
              <a:t>MPE223</a:t>
            </a:r>
            <a:br>
              <a:rPr lang="en-US" sz="3200" dirty="0">
                <a:cs typeface="Arial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[ISYE223]</a:t>
            </a:r>
            <a:br>
              <a:rPr lang="en-GB" sz="1400" dirty="0">
                <a:cs typeface="Arial" charset="0"/>
              </a:rPr>
            </a:br>
            <a:r>
              <a:rPr lang="en-GB" sz="2800" dirty="0">
                <a:cs typeface="Arial" charset="0"/>
              </a:rPr>
              <a:t>ALGORITHMS AND PROGRAMMING</a:t>
            </a:r>
            <a:br>
              <a:rPr lang="tr-TR" sz="2800" dirty="0">
                <a:cs typeface="Arial" charset="0"/>
              </a:rPr>
            </a:br>
            <a:r>
              <a:rPr lang="en-GB" sz="1600" dirty="0">
                <a:cs typeface="Arial" charset="0"/>
              </a:rPr>
              <a:t>Autumn2024-2025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4F7D3-0EBA-1263-3FBD-4A2E687DF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4453"/>
            <a:ext cx="9829800" cy="1655762"/>
          </a:xfrm>
        </p:spPr>
        <p:txBody>
          <a:bodyPr>
            <a:noAutofit/>
          </a:bodyPr>
          <a:lstStyle/>
          <a:p>
            <a:r>
              <a:rPr lang="en-US" sz="4000" dirty="0"/>
              <a:t>Lecture 3</a:t>
            </a:r>
          </a:p>
          <a:p>
            <a:r>
              <a:rPr lang="en-US" sz="4000" dirty="0"/>
              <a:t>Processing Arrays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C446-C936-6C51-23AC-599C2F6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7CC2D-536F-31A7-BB63-12990256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17F671-6C85-34CF-C10B-1EB1A47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03D9-4757-24FA-E6AA-45AE8AF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6C15-36AD-F525-162D-E5E9B7AC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the computer in a logical way in order to find values as quickly as possible.</a:t>
            </a:r>
          </a:p>
          <a:p>
            <a:r>
              <a:rPr lang="en-US" dirty="0"/>
              <a:t>The way data stored is called the </a:t>
            </a:r>
            <a:r>
              <a:rPr lang="en-US" dirty="0">
                <a:solidFill>
                  <a:srgbClr val="0070C0"/>
                </a:solidFill>
              </a:rPr>
              <a:t>structure</a:t>
            </a:r>
            <a:r>
              <a:rPr lang="en-US" dirty="0"/>
              <a:t> of the data, hence the term </a:t>
            </a:r>
            <a:r>
              <a:rPr lang="en-US" dirty="0">
                <a:solidFill>
                  <a:srgbClr val="0070C0"/>
                </a:solidFill>
              </a:rPr>
              <a:t>data structures</a:t>
            </a:r>
            <a:r>
              <a:rPr lang="en-US" dirty="0"/>
              <a:t>.</a:t>
            </a:r>
          </a:p>
          <a:p>
            <a:r>
              <a:rPr lang="en-US" dirty="0"/>
              <a:t>Using data structures, a single value is stored in a single named location this is the simplest of all data structures.</a:t>
            </a:r>
          </a:p>
          <a:p>
            <a:r>
              <a:rPr lang="en-US" dirty="0"/>
              <a:t>Array is a group of memory locations related by the fact that they all have the same name and the same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7236-20CC-E13D-55F5-849A1F9F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B47-B084-FE15-D021-3DD92A0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F0A1-7CC9-53AA-DB20-44989165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91DC-C927-2A42-BB6B-BCC71D4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7CD-8CE1-2A4C-9578-654A4F76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6CC9-1F42-904E-900E-060E4568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1A9EA-35D1-4C44-AA64-BA8636A3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0"/>
            <a:ext cx="855414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5803-697A-BC44-AEE8-FC7420F1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9F12-74A9-EA44-940E-69B619E0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55C8-C515-464F-AD72-F334735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073BF-9176-EF4C-A48F-73024CAB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0"/>
            <a:ext cx="8401050" cy="62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4AD7-4C80-FD43-B02E-FCC7FFE0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C60D-1118-B74E-9895-24754F9C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B48E-AE00-CC45-8E43-C1C618C3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4D46E-875C-914E-B8E8-62B57A80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07951"/>
            <a:ext cx="8475447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C81D-CADA-9847-B383-5BFD4BF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FDED-3EF3-1143-A27E-C33BCD98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5FF3-74FA-EC42-8ED5-AFD08F4C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7151C-AE0D-224A-B55B-D18004EE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43" y="157162"/>
            <a:ext cx="8286456" cy="61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C472-3FA8-D447-B705-B747B3A5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DCBF-8972-9349-893C-E9A6DD99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EB52-C175-8E47-8960-543D4700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3B0EB-BC56-B04C-8D62-F47DFA32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142875"/>
            <a:ext cx="8422006" cy="6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23DF-E5CB-5040-A1D0-48006020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6350-6CC9-174C-8BAF-ACA5BABD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55F-80E0-714D-81E0-E668D0B1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E4773-0AD8-C64A-BCBC-77026738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572501" cy="63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8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FA2D-49FF-0748-9BE1-6327C04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Autumn2024-25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9696-3DDB-AA42-BD01-BB8213F5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F451-3710-0D4A-B748-3650EFF2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8428B-AA7C-6D48-8BC1-215DF617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8510899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153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CMPE223 [ISYE223] ALGORITHMS AND PROGRAMMING Autumn2024-2025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CMPE223</dc:title>
  <dc:subject>Pseudocodes &amp; Flowcharts</dc:subject>
  <dc:creator>Mustafa Buzun</dc:creator>
  <cp:keywords/>
  <dc:description/>
  <cp:lastModifiedBy>Microsoft Office User</cp:lastModifiedBy>
  <cp:revision>24</cp:revision>
  <dcterms:created xsi:type="dcterms:W3CDTF">2023-03-03T07:19:31Z</dcterms:created>
  <dcterms:modified xsi:type="dcterms:W3CDTF">2024-10-31T12:10:04Z</dcterms:modified>
  <cp:category/>
</cp:coreProperties>
</file>