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335" r:id="rId2"/>
    <p:sldId id="294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400" r:id="rId13"/>
    <p:sldId id="356" r:id="rId14"/>
    <p:sldId id="357" r:id="rId15"/>
    <p:sldId id="358" r:id="rId16"/>
    <p:sldId id="359" r:id="rId17"/>
    <p:sldId id="403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404" r:id="rId26"/>
    <p:sldId id="405" r:id="rId27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108" d="100"/>
          <a:sy n="108" d="100"/>
        </p:scale>
        <p:origin x="1512" y="10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96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0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27131A1E-4DBE-A426-0B61-7876A2006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2DC4036C-67BB-17C3-8354-B0998C7D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Query Language (SQL)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</a:t>
            </a:r>
            <a:r>
              <a:rPr lang="en-US" altLang="en-US" sz="1700" dirty="0">
                <a:solidFill>
                  <a:srgbClr val="FF0000"/>
                </a:solidFill>
              </a:rPr>
              <a:t>or</a:t>
            </a:r>
            <a:r>
              <a:rPr lang="en-US" altLang="en-US" sz="1700" dirty="0"/>
              <a:t>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>
                <a:solidFill>
                  <a:srgbClr val="FF0000"/>
                </a:solidFill>
              </a:rPr>
              <a:t>           </a:t>
            </a:r>
            <a:r>
              <a:rPr lang="en-US" altLang="en-US" sz="1600" b="1" dirty="0">
                <a:solidFill>
                  <a:srgbClr val="FF0000"/>
                </a:solidFill>
              </a:rPr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</a:t>
            </a:r>
            <a:r>
              <a:rPr lang="en-US" altLang="en-US" sz="1700" dirty="0">
                <a:solidFill>
                  <a:srgbClr val="FF0000"/>
                </a:solidFill>
              </a:rPr>
              <a:t>and</a:t>
            </a:r>
            <a:r>
              <a:rPr lang="en-US" altLang="en-US" sz="1700" dirty="0"/>
              <a:t>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>
                <a:solidFill>
                  <a:srgbClr val="FF0000"/>
                </a:solidFill>
              </a:rPr>
              <a:t>           </a:t>
            </a:r>
            <a:r>
              <a:rPr lang="en-US" altLang="en-US" sz="1600" b="1" dirty="0">
                <a:solidFill>
                  <a:srgbClr val="FF0000"/>
                </a:solidFill>
              </a:rPr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</a:t>
            </a:r>
            <a:r>
              <a:rPr lang="en-US" altLang="en-US" sz="1700" dirty="0">
                <a:solidFill>
                  <a:srgbClr val="FF0000"/>
                </a:solidFill>
              </a:rPr>
              <a:t>but not </a:t>
            </a:r>
            <a:r>
              <a:rPr lang="en-US" altLang="en-US" sz="1700" dirty="0"/>
              <a:t>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>
                <a:solidFill>
                  <a:srgbClr val="FF0000"/>
                </a:solidFill>
              </a:rPr>
              <a:t>           </a:t>
            </a:r>
            <a:r>
              <a:rPr lang="en-US" altLang="en-US" sz="1600" b="1" dirty="0">
                <a:solidFill>
                  <a:srgbClr val="FF0000"/>
                </a:solidFill>
              </a:rPr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>
            <a:extLst>
              <a:ext uri="{FF2B5EF4-FFF2-40B4-BE49-F238E27FC236}">
                <a16:creationId xmlns:a16="http://schemas.microsoft.com/office/drawing/2014/main" id="{54A8FDA8-2127-7156-7401-EE8A9A68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D38E27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F7069E-6D4F-4C5B-92E4-2B6CDA611BB4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04C5F1E2-0EE9-D344-9669-78E303664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"/>
            <a:ext cx="792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 simplified schematic of a typical SQL environment</a:t>
            </a: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00842ABA-C777-17CC-F67C-DD55C64D9D7A}"/>
              </a:ext>
            </a:extLst>
          </p:cNvPr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F82526B-1811-49E4-B315-34C5ADD66D2A}" type="slidenum">
              <a:rPr lang="en-US" alt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pic>
        <p:nvPicPr>
          <p:cNvPr id="25607" name="Picture 7" descr="Noname.jpg">
            <a:extLst>
              <a:ext uri="{FF2B5EF4-FFF2-40B4-BE49-F238E27FC236}">
                <a16:creationId xmlns:a16="http://schemas.microsoft.com/office/drawing/2014/main" id="{D7C74D18-B52C-19C0-9E89-AD7196096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549400"/>
            <a:ext cx="62103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</a:t>
            </a:r>
            <a:r>
              <a:rPr lang="en-US" altLang="en-US" sz="1700" dirty="0">
                <a:solidFill>
                  <a:srgbClr val="FF0000"/>
                </a:solidFill>
              </a:rPr>
              <a:t>a null value </a:t>
            </a:r>
            <a:r>
              <a:rPr lang="en-US" altLang="en-US" sz="1700" dirty="0"/>
              <a:t>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/>
              <a:t>avg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What’s wrong?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2BF5D-E890-1BDA-264A-5B184DE67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478785"/>
            <a:ext cx="7772400" cy="1143000"/>
          </a:xfrm>
        </p:spPr>
        <p:txBody>
          <a:bodyPr/>
          <a:lstStyle/>
          <a:p>
            <a:r>
              <a:rPr lang="en-US" dirty="0"/>
              <a:t>SQL Examples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Now, we will run diverse SQL query types on different databases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from</a:t>
            </a:r>
            <a:br>
              <a:rPr lang="en-US" dirty="0"/>
            </a:br>
            <a:r>
              <a:rPr lang="en-US" dirty="0">
                <a:hlinkClick r:id="rId2"/>
              </a:rPr>
              <a:t>https://www.w3schools.com/sql/default.asp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Open your exercise books and write. The example queries are not in the slides!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4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TEST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 </a:t>
            </a:r>
            <a:r>
              <a:rPr lang="en-US" altLang="en-US" sz="1700" dirty="0">
                <a:solidFill>
                  <a:srgbClr val="FF0000"/>
                </a:solidFill>
              </a:rPr>
              <a:t>(not null)</a:t>
            </a:r>
            <a:r>
              <a:rPr lang="en-US" altLang="en-US" sz="1700" dirty="0"/>
              <a:t>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93035</TotalTime>
  <Words>2104</Words>
  <Application>Microsoft Office PowerPoint</Application>
  <PresentationFormat>On-screen Show (4:3)</PresentationFormat>
  <Paragraphs>220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  <vt:variant>
        <vt:lpstr>Custom Shows</vt:lpstr>
      </vt:variant>
      <vt:variant>
        <vt:i4>1</vt:i4>
      </vt:variant>
    </vt:vector>
  </HeadingPairs>
  <TitlesOfParts>
    <vt:vector size="37" baseType="lpstr">
      <vt:lpstr>Arial</vt:lpstr>
      <vt:lpstr>Century Gothic</vt:lpstr>
      <vt:lpstr>Helvetica</vt:lpstr>
      <vt:lpstr>Monotype Sorts</vt:lpstr>
      <vt:lpstr>Symbol</vt:lpstr>
      <vt:lpstr>Tahoma</vt:lpstr>
      <vt:lpstr>Times New Roman</vt:lpstr>
      <vt:lpstr>Webdings</vt:lpstr>
      <vt:lpstr>Wingdings</vt:lpstr>
      <vt:lpstr>2_db-5-grey</vt:lpstr>
      <vt:lpstr>Structured Query Language (SQL)</vt:lpstr>
      <vt:lpstr>PowerPoint Presentation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SQL Examples   Now, we will run diverse SQL query types on different databases   from https://www.w3schools.com/sql/default.asp  Open your exercise books and write. The example queries are not in the slides!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CIU</cp:lastModifiedBy>
  <cp:revision>596</cp:revision>
  <cp:lastPrinted>1999-06-28T19:27:31Z</cp:lastPrinted>
  <dcterms:created xsi:type="dcterms:W3CDTF">2009-12-21T15:40:22Z</dcterms:created>
  <dcterms:modified xsi:type="dcterms:W3CDTF">2023-03-13T09:49:24Z</dcterms:modified>
</cp:coreProperties>
</file>