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335" r:id="rId2"/>
    <p:sldId id="370" r:id="rId3"/>
    <p:sldId id="371" r:id="rId4"/>
    <p:sldId id="40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405" r:id="rId30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108" d="100"/>
          <a:sy n="108" d="100"/>
        </p:scale>
        <p:origin x="1512" y="10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96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0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Query Language (SQL)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all</a:t>
              </a:r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) </a:t>
              </a:r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 (empty set)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  (empty set)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olidFill>
                  <a:srgbClr val="FF0000"/>
                </a:solidFill>
              </a:rPr>
              <a:t>If a student takes all courses note that X – Y = Ø (not exists)</a:t>
            </a: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>
                <a:solidFill>
                  <a:srgbClr val="FF0000"/>
                </a:solidFill>
              </a:rPr>
              <a:t>Note that we do not need to use the </a:t>
            </a:r>
            <a:r>
              <a:rPr lang="en-US" altLang="en-US" sz="1700" b="1" dirty="0">
                <a:solidFill>
                  <a:srgbClr val="FF0000"/>
                </a:solidFill>
              </a:rPr>
              <a:t>having </a:t>
            </a:r>
            <a:r>
              <a:rPr lang="en-US" altLang="en-US" sz="1700" dirty="0">
                <a:solidFill>
                  <a:srgbClr val="FF0000"/>
                </a:solidFill>
              </a:rPr>
              <a:t>clause if the subquery is used in the from 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>
                <a:solidFill>
                  <a:srgbClr val="FF0000"/>
                </a:solidFill>
              </a:rPr>
              <a:t>The </a:t>
            </a:r>
            <a:r>
              <a:rPr lang="en-US" altLang="en-US" sz="1700" b="1" dirty="0">
                <a:solidFill>
                  <a:srgbClr val="FF0000"/>
                </a:solidFill>
              </a:rPr>
              <a:t>with</a:t>
            </a:r>
            <a:r>
              <a:rPr lang="en-US" altLang="en-US" sz="1700" dirty="0">
                <a:solidFill>
                  <a:srgbClr val="FF0000"/>
                </a:solidFill>
              </a:rPr>
              <a:t> clause provides a way of defining a temporary relation </a:t>
            </a:r>
            <a:r>
              <a:rPr lang="en-US" altLang="en-US" sz="1700" dirty="0"/>
              <a:t>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2BF5D-E890-1BDA-264A-5B184DE67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478785"/>
            <a:ext cx="7772400" cy="1143000"/>
          </a:xfrm>
        </p:spPr>
        <p:txBody>
          <a:bodyPr/>
          <a:lstStyle/>
          <a:p>
            <a:r>
              <a:rPr lang="en-US" dirty="0"/>
              <a:t>SQL Examples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Now, we will run diverse SQL query types on different databases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from</a:t>
            </a:r>
            <a:br>
              <a:rPr lang="en-US" dirty="0"/>
            </a:br>
            <a:r>
              <a:rPr lang="en-US" dirty="0">
                <a:hlinkClick r:id="rId2"/>
              </a:rPr>
              <a:t>https://www.w3schools.com/sql/default.asp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Open your exercise books and write. The example queries are not in the slides!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1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(=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some</a:t>
              </a:r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) </a:t>
              </a:r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93229</TotalTime>
  <Words>2340</Words>
  <Application>Microsoft Office PowerPoint</Application>
  <PresentationFormat>On-screen Show (4:3)</PresentationFormat>
  <Paragraphs>277</Paragraphs>
  <Slides>29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  <vt:variant>
        <vt:lpstr>Custom Shows</vt:lpstr>
      </vt:variant>
      <vt:variant>
        <vt:i4>1</vt:i4>
      </vt:variant>
    </vt:vector>
  </HeadingPairs>
  <TitlesOfParts>
    <vt:vector size="38" baseType="lpstr">
      <vt:lpstr>Arial</vt:lpstr>
      <vt:lpstr>Century Gothic</vt:lpstr>
      <vt:lpstr>Helvetica</vt:lpstr>
      <vt:lpstr>Monotype Sorts</vt:lpstr>
      <vt:lpstr>Times New Roman</vt:lpstr>
      <vt:lpstr>Webdings</vt:lpstr>
      <vt:lpstr>Wingdings</vt:lpstr>
      <vt:lpstr>2_db-5-grey</vt:lpstr>
      <vt:lpstr>Structured Query Language (SQL) Cont.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SQL Examples   Now, we will run diverse SQL query types on different databases   from https://www.w3schools.com/sql/default.asp  Open your exercise books and write. The example queries are not in the slides!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CIU</cp:lastModifiedBy>
  <cp:revision>600</cp:revision>
  <cp:lastPrinted>1999-06-28T19:27:31Z</cp:lastPrinted>
  <dcterms:created xsi:type="dcterms:W3CDTF">2009-12-21T15:40:22Z</dcterms:created>
  <dcterms:modified xsi:type="dcterms:W3CDTF">2023-03-20T10:20:15Z</dcterms:modified>
</cp:coreProperties>
</file>