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70" r:id="rId8"/>
    <p:sldId id="281" r:id="rId9"/>
    <p:sldId id="260" r:id="rId10"/>
    <p:sldId id="264" r:id="rId11"/>
    <p:sldId id="279" r:id="rId12"/>
    <p:sldId id="280" r:id="rId13"/>
    <p:sldId id="257" r:id="rId14"/>
    <p:sldId id="261" r:id="rId15"/>
    <p:sldId id="276" r:id="rId16"/>
    <p:sldId id="277" r:id="rId17"/>
    <p:sldId id="278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055741-4825-4CBF-932E-404BF43E84C0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FF2E90B-0E30-4554-A184-D7B5D4043A91}">
      <dgm:prSet/>
      <dgm:spPr/>
      <dgm:t>
        <a:bodyPr/>
        <a:lstStyle/>
        <a:p>
          <a:pPr rtl="0"/>
          <a:r>
            <a:rPr lang="en-US"/>
            <a:t>PL/SQL is a combination of SQL along with the procedural features of programming languages.</a:t>
          </a:r>
        </a:p>
      </dgm:t>
    </dgm:pt>
    <dgm:pt modelId="{6E936A4D-288B-4FE6-B863-44A926D068CC}" type="parTrans" cxnId="{EB3561F8-A734-468B-904C-2F526C162F7D}">
      <dgm:prSet/>
      <dgm:spPr/>
      <dgm:t>
        <a:bodyPr/>
        <a:lstStyle/>
        <a:p>
          <a:endParaRPr lang="en-US"/>
        </a:p>
      </dgm:t>
    </dgm:pt>
    <dgm:pt modelId="{5101927E-E830-4AB5-8F8C-B97A5FF08196}" type="sibTrans" cxnId="{EB3561F8-A734-468B-904C-2F526C162F7D}">
      <dgm:prSet/>
      <dgm:spPr/>
      <dgm:t>
        <a:bodyPr/>
        <a:lstStyle/>
        <a:p>
          <a:endParaRPr lang="en-US"/>
        </a:p>
      </dgm:t>
    </dgm:pt>
    <dgm:pt modelId="{44665417-99A1-442A-9AD1-731E41D071C2}">
      <dgm:prSet/>
      <dgm:spPr/>
      <dgm:t>
        <a:bodyPr/>
        <a:lstStyle/>
        <a:p>
          <a:pPr rtl="0"/>
          <a:r>
            <a:rPr lang="en-US"/>
            <a:t>Basic Syntax of PL/SQL which is a </a:t>
          </a:r>
          <a:r>
            <a:rPr lang="en-US" b="1"/>
            <a:t>block-structured</a:t>
          </a:r>
          <a:r>
            <a:rPr lang="en-US"/>
            <a:t> language; this means that the PL/SQL programs are divided and written in logical blocks of code.</a:t>
          </a:r>
        </a:p>
      </dgm:t>
    </dgm:pt>
    <dgm:pt modelId="{3E1C73CA-8146-40B4-8525-0C255E64C915}" type="parTrans" cxnId="{DA50CB81-0792-4628-A6B5-9D61BD1BD0D9}">
      <dgm:prSet/>
      <dgm:spPr/>
      <dgm:t>
        <a:bodyPr/>
        <a:lstStyle/>
        <a:p>
          <a:endParaRPr lang="en-US"/>
        </a:p>
      </dgm:t>
    </dgm:pt>
    <dgm:pt modelId="{F3AFFD4C-FA4F-4642-892E-AC1700AD5475}" type="sibTrans" cxnId="{DA50CB81-0792-4628-A6B5-9D61BD1BD0D9}">
      <dgm:prSet/>
      <dgm:spPr/>
      <dgm:t>
        <a:bodyPr/>
        <a:lstStyle/>
        <a:p>
          <a:endParaRPr lang="en-US"/>
        </a:p>
      </dgm:t>
    </dgm:pt>
    <dgm:pt modelId="{FF346F43-1157-4A0F-A4BA-DE9CE3F30C0C}">
      <dgm:prSet/>
      <dgm:spPr/>
      <dgm:t>
        <a:bodyPr/>
        <a:lstStyle/>
        <a:p>
          <a:pPr rtl="0"/>
          <a:r>
            <a:rPr lang="en-US"/>
            <a:t>Each block consists of three sub-parts </a:t>
          </a:r>
        </a:p>
      </dgm:t>
    </dgm:pt>
    <dgm:pt modelId="{0F88A9CB-AAC7-479F-98F6-28F9E6709988}" type="parTrans" cxnId="{A7EBDDEB-7DB7-4DEA-B40E-53A41CB0C25E}">
      <dgm:prSet/>
      <dgm:spPr/>
      <dgm:t>
        <a:bodyPr/>
        <a:lstStyle/>
        <a:p>
          <a:endParaRPr lang="en-US"/>
        </a:p>
      </dgm:t>
    </dgm:pt>
    <dgm:pt modelId="{C2D0A7B5-FB90-47D7-B7D3-296EACA1A190}" type="sibTrans" cxnId="{A7EBDDEB-7DB7-4DEA-B40E-53A41CB0C25E}">
      <dgm:prSet/>
      <dgm:spPr/>
      <dgm:t>
        <a:bodyPr/>
        <a:lstStyle/>
        <a:p>
          <a:endParaRPr lang="en-US"/>
        </a:p>
      </dgm:t>
    </dgm:pt>
    <dgm:pt modelId="{308E3EBA-162C-4EB0-8712-2C1A6C90618D}" type="pres">
      <dgm:prSet presAssocID="{61055741-4825-4CBF-932E-404BF43E84C0}" presName="linear" presStyleCnt="0">
        <dgm:presLayoutVars>
          <dgm:animLvl val="lvl"/>
          <dgm:resizeHandles val="exact"/>
        </dgm:presLayoutVars>
      </dgm:prSet>
      <dgm:spPr/>
    </dgm:pt>
    <dgm:pt modelId="{2349C518-01B9-4AAC-AFA3-8FF19DBC6A85}" type="pres">
      <dgm:prSet presAssocID="{5FF2E90B-0E30-4554-A184-D7B5D4043A9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ABD224D-C56A-4D37-A7FF-4730643ED350}" type="pres">
      <dgm:prSet presAssocID="{5101927E-E830-4AB5-8F8C-B97A5FF08196}" presName="spacer" presStyleCnt="0"/>
      <dgm:spPr/>
    </dgm:pt>
    <dgm:pt modelId="{541D7D81-F670-4B11-A44D-79972CDACB6E}" type="pres">
      <dgm:prSet presAssocID="{44665417-99A1-442A-9AD1-731E41D071C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A630826-C1CC-4698-93C1-48DA70F51670}" type="pres">
      <dgm:prSet presAssocID="{F3AFFD4C-FA4F-4642-892E-AC1700AD5475}" presName="spacer" presStyleCnt="0"/>
      <dgm:spPr/>
    </dgm:pt>
    <dgm:pt modelId="{4B614183-F9E3-4EA3-91ED-462EC75959A4}" type="pres">
      <dgm:prSet presAssocID="{FF346F43-1157-4A0F-A4BA-DE9CE3F30C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E9BA119-9E63-463A-8C7A-147CAA8B37C0}" type="presOf" srcId="{5FF2E90B-0E30-4554-A184-D7B5D4043A91}" destId="{2349C518-01B9-4AAC-AFA3-8FF19DBC6A85}" srcOrd="0" destOrd="0" presId="urn:microsoft.com/office/officeart/2005/8/layout/vList2"/>
    <dgm:cxn modelId="{C8744D3E-7016-47BD-BDE7-E2E0EC921C59}" type="presOf" srcId="{44665417-99A1-442A-9AD1-731E41D071C2}" destId="{541D7D81-F670-4B11-A44D-79972CDACB6E}" srcOrd="0" destOrd="0" presId="urn:microsoft.com/office/officeart/2005/8/layout/vList2"/>
    <dgm:cxn modelId="{4335AF5C-BE32-48E5-AABF-3414F7694C81}" type="presOf" srcId="{FF346F43-1157-4A0F-A4BA-DE9CE3F30C0C}" destId="{4B614183-F9E3-4EA3-91ED-462EC75959A4}" srcOrd="0" destOrd="0" presId="urn:microsoft.com/office/officeart/2005/8/layout/vList2"/>
    <dgm:cxn modelId="{FD4FFD50-2646-4AFD-9ED4-7C3533DD04C9}" type="presOf" srcId="{61055741-4825-4CBF-932E-404BF43E84C0}" destId="{308E3EBA-162C-4EB0-8712-2C1A6C90618D}" srcOrd="0" destOrd="0" presId="urn:microsoft.com/office/officeart/2005/8/layout/vList2"/>
    <dgm:cxn modelId="{DA50CB81-0792-4628-A6B5-9D61BD1BD0D9}" srcId="{61055741-4825-4CBF-932E-404BF43E84C0}" destId="{44665417-99A1-442A-9AD1-731E41D071C2}" srcOrd="1" destOrd="0" parTransId="{3E1C73CA-8146-40B4-8525-0C255E64C915}" sibTransId="{F3AFFD4C-FA4F-4642-892E-AC1700AD5475}"/>
    <dgm:cxn modelId="{A7EBDDEB-7DB7-4DEA-B40E-53A41CB0C25E}" srcId="{61055741-4825-4CBF-932E-404BF43E84C0}" destId="{FF346F43-1157-4A0F-A4BA-DE9CE3F30C0C}" srcOrd="2" destOrd="0" parTransId="{0F88A9CB-AAC7-479F-98F6-28F9E6709988}" sibTransId="{C2D0A7B5-FB90-47D7-B7D3-296EACA1A190}"/>
    <dgm:cxn modelId="{EB3561F8-A734-468B-904C-2F526C162F7D}" srcId="{61055741-4825-4CBF-932E-404BF43E84C0}" destId="{5FF2E90B-0E30-4554-A184-D7B5D4043A91}" srcOrd="0" destOrd="0" parTransId="{6E936A4D-288B-4FE6-B863-44A926D068CC}" sibTransId="{5101927E-E830-4AB5-8F8C-B97A5FF08196}"/>
    <dgm:cxn modelId="{8BE5877B-C059-4BC6-8240-9DE31238ADD5}" type="presParOf" srcId="{308E3EBA-162C-4EB0-8712-2C1A6C90618D}" destId="{2349C518-01B9-4AAC-AFA3-8FF19DBC6A85}" srcOrd="0" destOrd="0" presId="urn:microsoft.com/office/officeart/2005/8/layout/vList2"/>
    <dgm:cxn modelId="{05534C26-80D1-4C88-A376-7F924B2C5C5E}" type="presParOf" srcId="{308E3EBA-162C-4EB0-8712-2C1A6C90618D}" destId="{BABD224D-C56A-4D37-A7FF-4730643ED350}" srcOrd="1" destOrd="0" presId="urn:microsoft.com/office/officeart/2005/8/layout/vList2"/>
    <dgm:cxn modelId="{18D7EB3F-8879-47CA-84B8-6353E3E08699}" type="presParOf" srcId="{308E3EBA-162C-4EB0-8712-2C1A6C90618D}" destId="{541D7D81-F670-4B11-A44D-79972CDACB6E}" srcOrd="2" destOrd="0" presId="urn:microsoft.com/office/officeart/2005/8/layout/vList2"/>
    <dgm:cxn modelId="{0E925A76-1F18-4521-9715-80F8A14B28E3}" type="presParOf" srcId="{308E3EBA-162C-4EB0-8712-2C1A6C90618D}" destId="{1A630826-C1CC-4698-93C1-48DA70F51670}" srcOrd="3" destOrd="0" presId="urn:microsoft.com/office/officeart/2005/8/layout/vList2"/>
    <dgm:cxn modelId="{9F7AA561-780D-427B-809A-1A263987C195}" type="presParOf" srcId="{308E3EBA-162C-4EB0-8712-2C1A6C90618D}" destId="{4B614183-F9E3-4EA3-91ED-462EC75959A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183084-8D0F-4BF6-84AD-9B7470E9C517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32D959B-0E10-40ED-ABDB-3E5B3FD3601B}">
      <dgm:prSet/>
      <dgm:spPr/>
      <dgm:t>
        <a:bodyPr/>
        <a:lstStyle/>
        <a:p>
          <a:pPr rtl="0"/>
          <a:r>
            <a:rPr lang="en-US" dirty="0"/>
            <a:t>PL/SQL blocks are of mainly two types.</a:t>
          </a:r>
        </a:p>
      </dgm:t>
    </dgm:pt>
    <dgm:pt modelId="{53AB9BF4-9710-4145-A442-A72B42BDC8D1}" type="parTrans" cxnId="{CCFF79D7-AB82-4355-B8E0-5DEE89504485}">
      <dgm:prSet/>
      <dgm:spPr/>
      <dgm:t>
        <a:bodyPr/>
        <a:lstStyle/>
        <a:p>
          <a:endParaRPr lang="en-US"/>
        </a:p>
      </dgm:t>
    </dgm:pt>
    <dgm:pt modelId="{2823083B-8BCB-4582-A8DE-3437E2CFA04C}" type="sibTrans" cxnId="{CCFF79D7-AB82-4355-B8E0-5DEE89504485}">
      <dgm:prSet/>
      <dgm:spPr/>
      <dgm:t>
        <a:bodyPr/>
        <a:lstStyle/>
        <a:p>
          <a:endParaRPr lang="en-US"/>
        </a:p>
      </dgm:t>
    </dgm:pt>
    <dgm:pt modelId="{0BF92FCB-894F-475D-A071-DCDD1E3B7F55}">
      <dgm:prSet/>
      <dgm:spPr/>
      <dgm:t>
        <a:bodyPr/>
        <a:lstStyle/>
        <a:p>
          <a:pPr rtl="0"/>
          <a:r>
            <a:rPr lang="en-US" dirty="0"/>
            <a:t>Anonymous blocks</a:t>
          </a:r>
        </a:p>
      </dgm:t>
    </dgm:pt>
    <dgm:pt modelId="{2D0DB12D-663E-4EC2-ABDB-D6E31AAD3868}" type="parTrans" cxnId="{D24EBC65-7AA8-4F41-9A2F-4A5E0A0A01CD}">
      <dgm:prSet/>
      <dgm:spPr/>
      <dgm:t>
        <a:bodyPr/>
        <a:lstStyle/>
        <a:p>
          <a:endParaRPr lang="en-US"/>
        </a:p>
      </dgm:t>
    </dgm:pt>
    <dgm:pt modelId="{4209D97A-5F72-46AE-9EE5-7CEFECB0879C}" type="sibTrans" cxnId="{D24EBC65-7AA8-4F41-9A2F-4A5E0A0A01CD}">
      <dgm:prSet/>
      <dgm:spPr/>
      <dgm:t>
        <a:bodyPr/>
        <a:lstStyle/>
        <a:p>
          <a:endParaRPr lang="en-US"/>
        </a:p>
      </dgm:t>
    </dgm:pt>
    <dgm:pt modelId="{D5CB83B1-3560-4B9E-AE77-424646A78084}">
      <dgm:prSet/>
      <dgm:spPr/>
      <dgm:t>
        <a:bodyPr/>
        <a:lstStyle/>
        <a:p>
          <a:pPr rtl="0"/>
          <a:r>
            <a:rPr lang="en-US"/>
            <a:t>Named Blocks</a:t>
          </a:r>
        </a:p>
      </dgm:t>
    </dgm:pt>
    <dgm:pt modelId="{F95A9258-7931-42F4-BB94-26183CF88C3B}" type="parTrans" cxnId="{8DBCF67F-D803-4B24-BBAB-A5903BC99731}">
      <dgm:prSet/>
      <dgm:spPr/>
      <dgm:t>
        <a:bodyPr/>
        <a:lstStyle/>
        <a:p>
          <a:endParaRPr lang="en-US"/>
        </a:p>
      </dgm:t>
    </dgm:pt>
    <dgm:pt modelId="{C2C40779-6CCB-4285-9928-BD8F958CC370}" type="sibTrans" cxnId="{8DBCF67F-D803-4B24-BBAB-A5903BC99731}">
      <dgm:prSet/>
      <dgm:spPr/>
      <dgm:t>
        <a:bodyPr/>
        <a:lstStyle/>
        <a:p>
          <a:endParaRPr lang="en-US"/>
        </a:p>
      </dgm:t>
    </dgm:pt>
    <dgm:pt modelId="{FE1BF53E-0BD1-4AFA-83DC-A9AE4A64F24E}" type="pres">
      <dgm:prSet presAssocID="{34183084-8D0F-4BF6-84AD-9B7470E9C51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C9E6EB1-1F3D-428C-BCAD-3675CFA2F0B0}" type="pres">
      <dgm:prSet presAssocID="{132D959B-0E10-40ED-ABDB-3E5B3FD3601B}" presName="hierRoot1" presStyleCnt="0"/>
      <dgm:spPr/>
    </dgm:pt>
    <dgm:pt modelId="{0CCE69EA-EB8C-4A8A-9E1D-2B195D91C0DF}" type="pres">
      <dgm:prSet presAssocID="{132D959B-0E10-40ED-ABDB-3E5B3FD3601B}" presName="composite" presStyleCnt="0"/>
      <dgm:spPr/>
    </dgm:pt>
    <dgm:pt modelId="{5DD54FAE-BF24-4FAB-94C6-A7AF8BA4538D}" type="pres">
      <dgm:prSet presAssocID="{132D959B-0E10-40ED-ABDB-3E5B3FD3601B}" presName="background" presStyleLbl="node0" presStyleIdx="0" presStyleCnt="1"/>
      <dgm:spPr/>
    </dgm:pt>
    <dgm:pt modelId="{539033E5-03B9-4107-96D1-614EC78E4C2C}" type="pres">
      <dgm:prSet presAssocID="{132D959B-0E10-40ED-ABDB-3E5B3FD3601B}" presName="text" presStyleLbl="fgAcc0" presStyleIdx="0" presStyleCnt="1">
        <dgm:presLayoutVars>
          <dgm:chPref val="3"/>
        </dgm:presLayoutVars>
      </dgm:prSet>
      <dgm:spPr/>
    </dgm:pt>
    <dgm:pt modelId="{17775AD5-E95C-4CD8-AB0C-CF1EC315B723}" type="pres">
      <dgm:prSet presAssocID="{132D959B-0E10-40ED-ABDB-3E5B3FD3601B}" presName="hierChild2" presStyleCnt="0"/>
      <dgm:spPr/>
    </dgm:pt>
    <dgm:pt modelId="{36B44D4E-BC62-4044-8994-4D0B0F5AFF05}" type="pres">
      <dgm:prSet presAssocID="{2D0DB12D-663E-4EC2-ABDB-D6E31AAD3868}" presName="Name10" presStyleLbl="parChTrans1D2" presStyleIdx="0" presStyleCnt="2"/>
      <dgm:spPr/>
    </dgm:pt>
    <dgm:pt modelId="{C11BF618-638A-410E-A760-080FA059C741}" type="pres">
      <dgm:prSet presAssocID="{0BF92FCB-894F-475D-A071-DCDD1E3B7F55}" presName="hierRoot2" presStyleCnt="0"/>
      <dgm:spPr/>
    </dgm:pt>
    <dgm:pt modelId="{7C950990-4228-43E3-9F57-DCB0F8AD9686}" type="pres">
      <dgm:prSet presAssocID="{0BF92FCB-894F-475D-A071-DCDD1E3B7F55}" presName="composite2" presStyleCnt="0"/>
      <dgm:spPr/>
    </dgm:pt>
    <dgm:pt modelId="{3B39C4CD-A4E5-4CC6-BF31-92939F33ADEF}" type="pres">
      <dgm:prSet presAssocID="{0BF92FCB-894F-475D-A071-DCDD1E3B7F55}" presName="background2" presStyleLbl="node2" presStyleIdx="0" presStyleCnt="2"/>
      <dgm:spPr/>
    </dgm:pt>
    <dgm:pt modelId="{46BBA895-81AC-4052-B6D3-C08029FA6694}" type="pres">
      <dgm:prSet presAssocID="{0BF92FCB-894F-475D-A071-DCDD1E3B7F55}" presName="text2" presStyleLbl="fgAcc2" presStyleIdx="0" presStyleCnt="2">
        <dgm:presLayoutVars>
          <dgm:chPref val="3"/>
        </dgm:presLayoutVars>
      </dgm:prSet>
      <dgm:spPr/>
    </dgm:pt>
    <dgm:pt modelId="{3DEE1E97-D4D3-4D73-97F7-684953DB4BCC}" type="pres">
      <dgm:prSet presAssocID="{0BF92FCB-894F-475D-A071-DCDD1E3B7F55}" presName="hierChild3" presStyleCnt="0"/>
      <dgm:spPr/>
    </dgm:pt>
    <dgm:pt modelId="{51509A7E-2115-492C-B997-0C8CA4E9E7AE}" type="pres">
      <dgm:prSet presAssocID="{F95A9258-7931-42F4-BB94-26183CF88C3B}" presName="Name10" presStyleLbl="parChTrans1D2" presStyleIdx="1" presStyleCnt="2"/>
      <dgm:spPr/>
    </dgm:pt>
    <dgm:pt modelId="{CEA5FAD1-2C5E-4EA2-B4D7-78C7F1D00F04}" type="pres">
      <dgm:prSet presAssocID="{D5CB83B1-3560-4B9E-AE77-424646A78084}" presName="hierRoot2" presStyleCnt="0"/>
      <dgm:spPr/>
    </dgm:pt>
    <dgm:pt modelId="{DFA5B284-3B49-4E2B-883F-A6CB085BC4ED}" type="pres">
      <dgm:prSet presAssocID="{D5CB83B1-3560-4B9E-AE77-424646A78084}" presName="composite2" presStyleCnt="0"/>
      <dgm:spPr/>
    </dgm:pt>
    <dgm:pt modelId="{59A620BF-D4C1-48C5-B09C-EA20EF3BAD37}" type="pres">
      <dgm:prSet presAssocID="{D5CB83B1-3560-4B9E-AE77-424646A78084}" presName="background2" presStyleLbl="node2" presStyleIdx="1" presStyleCnt="2"/>
      <dgm:spPr/>
    </dgm:pt>
    <dgm:pt modelId="{6429D1F7-8FE8-4F07-9C51-0BF1B6BD7CE9}" type="pres">
      <dgm:prSet presAssocID="{D5CB83B1-3560-4B9E-AE77-424646A78084}" presName="text2" presStyleLbl="fgAcc2" presStyleIdx="1" presStyleCnt="2">
        <dgm:presLayoutVars>
          <dgm:chPref val="3"/>
        </dgm:presLayoutVars>
      </dgm:prSet>
      <dgm:spPr/>
    </dgm:pt>
    <dgm:pt modelId="{24A79CCC-8BB3-4E22-9719-73E0DE13565D}" type="pres">
      <dgm:prSet presAssocID="{D5CB83B1-3560-4B9E-AE77-424646A78084}" presName="hierChild3" presStyleCnt="0"/>
      <dgm:spPr/>
    </dgm:pt>
  </dgm:ptLst>
  <dgm:cxnLst>
    <dgm:cxn modelId="{48B56400-CFAC-4F38-BF69-E418EDE39989}" type="presOf" srcId="{D5CB83B1-3560-4B9E-AE77-424646A78084}" destId="{6429D1F7-8FE8-4F07-9C51-0BF1B6BD7CE9}" srcOrd="0" destOrd="0" presId="urn:microsoft.com/office/officeart/2005/8/layout/hierarchy1"/>
    <dgm:cxn modelId="{141A2D32-030D-4465-9ECE-AAE66E126F9F}" type="presOf" srcId="{F95A9258-7931-42F4-BB94-26183CF88C3B}" destId="{51509A7E-2115-492C-B997-0C8CA4E9E7AE}" srcOrd="0" destOrd="0" presId="urn:microsoft.com/office/officeart/2005/8/layout/hierarchy1"/>
    <dgm:cxn modelId="{F0FAC838-0AD5-4EE4-9BD7-0C326696CA60}" type="presOf" srcId="{132D959B-0E10-40ED-ABDB-3E5B3FD3601B}" destId="{539033E5-03B9-4107-96D1-614EC78E4C2C}" srcOrd="0" destOrd="0" presId="urn:microsoft.com/office/officeart/2005/8/layout/hierarchy1"/>
    <dgm:cxn modelId="{D24EBC65-7AA8-4F41-9A2F-4A5E0A0A01CD}" srcId="{132D959B-0E10-40ED-ABDB-3E5B3FD3601B}" destId="{0BF92FCB-894F-475D-A071-DCDD1E3B7F55}" srcOrd="0" destOrd="0" parTransId="{2D0DB12D-663E-4EC2-ABDB-D6E31AAD3868}" sibTransId="{4209D97A-5F72-46AE-9EE5-7CEFECB0879C}"/>
    <dgm:cxn modelId="{9F7B3071-3414-44E8-8B76-917C80029E48}" type="presOf" srcId="{2D0DB12D-663E-4EC2-ABDB-D6E31AAD3868}" destId="{36B44D4E-BC62-4044-8994-4D0B0F5AFF05}" srcOrd="0" destOrd="0" presId="urn:microsoft.com/office/officeart/2005/8/layout/hierarchy1"/>
    <dgm:cxn modelId="{8DBCF67F-D803-4B24-BBAB-A5903BC99731}" srcId="{132D959B-0E10-40ED-ABDB-3E5B3FD3601B}" destId="{D5CB83B1-3560-4B9E-AE77-424646A78084}" srcOrd="1" destOrd="0" parTransId="{F95A9258-7931-42F4-BB94-26183CF88C3B}" sibTransId="{C2C40779-6CCB-4285-9928-BD8F958CC370}"/>
    <dgm:cxn modelId="{4FCE80A2-0FF6-4743-ACCF-C3D5D0ABEE68}" type="presOf" srcId="{34183084-8D0F-4BF6-84AD-9B7470E9C517}" destId="{FE1BF53E-0BD1-4AFA-83DC-A9AE4A64F24E}" srcOrd="0" destOrd="0" presId="urn:microsoft.com/office/officeart/2005/8/layout/hierarchy1"/>
    <dgm:cxn modelId="{CCFF79D7-AB82-4355-B8E0-5DEE89504485}" srcId="{34183084-8D0F-4BF6-84AD-9B7470E9C517}" destId="{132D959B-0E10-40ED-ABDB-3E5B3FD3601B}" srcOrd="0" destOrd="0" parTransId="{53AB9BF4-9710-4145-A442-A72B42BDC8D1}" sibTransId="{2823083B-8BCB-4582-A8DE-3437E2CFA04C}"/>
    <dgm:cxn modelId="{B4D132F4-AFE5-4185-AD8C-FDFC37B4D772}" type="presOf" srcId="{0BF92FCB-894F-475D-A071-DCDD1E3B7F55}" destId="{46BBA895-81AC-4052-B6D3-C08029FA6694}" srcOrd="0" destOrd="0" presId="urn:microsoft.com/office/officeart/2005/8/layout/hierarchy1"/>
    <dgm:cxn modelId="{AC18D189-18C1-4CDE-BE6A-C8449F21988E}" type="presParOf" srcId="{FE1BF53E-0BD1-4AFA-83DC-A9AE4A64F24E}" destId="{DC9E6EB1-1F3D-428C-BCAD-3675CFA2F0B0}" srcOrd="0" destOrd="0" presId="urn:microsoft.com/office/officeart/2005/8/layout/hierarchy1"/>
    <dgm:cxn modelId="{BDDDEB29-9D1F-40B1-9BF9-2695E7B95A1E}" type="presParOf" srcId="{DC9E6EB1-1F3D-428C-BCAD-3675CFA2F0B0}" destId="{0CCE69EA-EB8C-4A8A-9E1D-2B195D91C0DF}" srcOrd="0" destOrd="0" presId="urn:microsoft.com/office/officeart/2005/8/layout/hierarchy1"/>
    <dgm:cxn modelId="{B8A772D9-2C32-4961-8D07-664D4A144198}" type="presParOf" srcId="{0CCE69EA-EB8C-4A8A-9E1D-2B195D91C0DF}" destId="{5DD54FAE-BF24-4FAB-94C6-A7AF8BA4538D}" srcOrd="0" destOrd="0" presId="urn:microsoft.com/office/officeart/2005/8/layout/hierarchy1"/>
    <dgm:cxn modelId="{A7A72B86-1472-48DC-8EB7-ECCBB34C0A48}" type="presParOf" srcId="{0CCE69EA-EB8C-4A8A-9E1D-2B195D91C0DF}" destId="{539033E5-03B9-4107-96D1-614EC78E4C2C}" srcOrd="1" destOrd="0" presId="urn:microsoft.com/office/officeart/2005/8/layout/hierarchy1"/>
    <dgm:cxn modelId="{2ABFDDF8-4D96-4C3C-8B88-6D438B11ED6C}" type="presParOf" srcId="{DC9E6EB1-1F3D-428C-BCAD-3675CFA2F0B0}" destId="{17775AD5-E95C-4CD8-AB0C-CF1EC315B723}" srcOrd="1" destOrd="0" presId="urn:microsoft.com/office/officeart/2005/8/layout/hierarchy1"/>
    <dgm:cxn modelId="{1C94FEAD-1328-4FD7-A08A-45F607CAA2CB}" type="presParOf" srcId="{17775AD5-E95C-4CD8-AB0C-CF1EC315B723}" destId="{36B44D4E-BC62-4044-8994-4D0B0F5AFF05}" srcOrd="0" destOrd="0" presId="urn:microsoft.com/office/officeart/2005/8/layout/hierarchy1"/>
    <dgm:cxn modelId="{E55BDD74-2C64-4CEA-B181-469B3648AECC}" type="presParOf" srcId="{17775AD5-E95C-4CD8-AB0C-CF1EC315B723}" destId="{C11BF618-638A-410E-A760-080FA059C741}" srcOrd="1" destOrd="0" presId="urn:microsoft.com/office/officeart/2005/8/layout/hierarchy1"/>
    <dgm:cxn modelId="{9D28E7E6-B365-442B-B3A5-ACC66A4B7193}" type="presParOf" srcId="{C11BF618-638A-410E-A760-080FA059C741}" destId="{7C950990-4228-43E3-9F57-DCB0F8AD9686}" srcOrd="0" destOrd="0" presId="urn:microsoft.com/office/officeart/2005/8/layout/hierarchy1"/>
    <dgm:cxn modelId="{EBF18C16-2CE1-470D-9DE5-C7928FAEAA28}" type="presParOf" srcId="{7C950990-4228-43E3-9F57-DCB0F8AD9686}" destId="{3B39C4CD-A4E5-4CC6-BF31-92939F33ADEF}" srcOrd="0" destOrd="0" presId="urn:microsoft.com/office/officeart/2005/8/layout/hierarchy1"/>
    <dgm:cxn modelId="{5BD346FF-8D41-48E4-A57C-9C21E012A268}" type="presParOf" srcId="{7C950990-4228-43E3-9F57-DCB0F8AD9686}" destId="{46BBA895-81AC-4052-B6D3-C08029FA6694}" srcOrd="1" destOrd="0" presId="urn:microsoft.com/office/officeart/2005/8/layout/hierarchy1"/>
    <dgm:cxn modelId="{D04FBB3A-38A4-4A26-B112-EC0FC2AC56E5}" type="presParOf" srcId="{C11BF618-638A-410E-A760-080FA059C741}" destId="{3DEE1E97-D4D3-4D73-97F7-684953DB4BCC}" srcOrd="1" destOrd="0" presId="urn:microsoft.com/office/officeart/2005/8/layout/hierarchy1"/>
    <dgm:cxn modelId="{EBA9C45E-07DB-4C53-8A56-68B5C4023150}" type="presParOf" srcId="{17775AD5-E95C-4CD8-AB0C-CF1EC315B723}" destId="{51509A7E-2115-492C-B997-0C8CA4E9E7AE}" srcOrd="2" destOrd="0" presId="urn:microsoft.com/office/officeart/2005/8/layout/hierarchy1"/>
    <dgm:cxn modelId="{C07AB544-9BF2-44A5-B311-BE9C34148A21}" type="presParOf" srcId="{17775AD5-E95C-4CD8-AB0C-CF1EC315B723}" destId="{CEA5FAD1-2C5E-4EA2-B4D7-78C7F1D00F04}" srcOrd="3" destOrd="0" presId="urn:microsoft.com/office/officeart/2005/8/layout/hierarchy1"/>
    <dgm:cxn modelId="{20982298-D55C-4546-B136-C986312BD62C}" type="presParOf" srcId="{CEA5FAD1-2C5E-4EA2-B4D7-78C7F1D00F04}" destId="{DFA5B284-3B49-4E2B-883F-A6CB085BC4ED}" srcOrd="0" destOrd="0" presId="urn:microsoft.com/office/officeart/2005/8/layout/hierarchy1"/>
    <dgm:cxn modelId="{487B3563-F582-495E-A23A-80CC8539D90B}" type="presParOf" srcId="{DFA5B284-3B49-4E2B-883F-A6CB085BC4ED}" destId="{59A620BF-D4C1-48C5-B09C-EA20EF3BAD37}" srcOrd="0" destOrd="0" presId="urn:microsoft.com/office/officeart/2005/8/layout/hierarchy1"/>
    <dgm:cxn modelId="{915F761C-1C6D-4F2B-BE46-862F8B6F3562}" type="presParOf" srcId="{DFA5B284-3B49-4E2B-883F-A6CB085BC4ED}" destId="{6429D1F7-8FE8-4F07-9C51-0BF1B6BD7CE9}" srcOrd="1" destOrd="0" presId="urn:microsoft.com/office/officeart/2005/8/layout/hierarchy1"/>
    <dgm:cxn modelId="{648FB0F2-6B3D-444E-98E9-BF9F5388A4AA}" type="presParOf" srcId="{CEA5FAD1-2C5E-4EA2-B4D7-78C7F1D00F04}" destId="{24A79CCC-8BB3-4E22-9719-73E0DE1356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415BBFD-24F6-42A5-96C6-2A3B1AA133FD}" type="doc">
      <dgm:prSet loTypeId="urn:microsoft.com/office/officeart/2005/8/layout/hierarchy1" loCatId="hierarchy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7B88DE5-7C28-4F93-82EA-F2326DC95C9F}">
      <dgm:prSet/>
      <dgm:spPr/>
      <dgm:t>
        <a:bodyPr/>
        <a:lstStyle/>
        <a:p>
          <a:pPr rtl="0"/>
          <a:r>
            <a:rPr lang="en-US"/>
            <a:t>Examples:</a:t>
          </a:r>
        </a:p>
      </dgm:t>
    </dgm:pt>
    <dgm:pt modelId="{F3A1701E-2874-4AEC-A48E-BFAE3E199EA6}" type="parTrans" cxnId="{2874B75A-304F-4FD4-8D76-1AF932FA5565}">
      <dgm:prSet/>
      <dgm:spPr/>
      <dgm:t>
        <a:bodyPr/>
        <a:lstStyle/>
        <a:p>
          <a:endParaRPr lang="en-US"/>
        </a:p>
      </dgm:t>
    </dgm:pt>
    <dgm:pt modelId="{759D2BD8-0421-4B1C-A31B-F903DA9A77D3}" type="sibTrans" cxnId="{2874B75A-304F-4FD4-8D76-1AF932FA5565}">
      <dgm:prSet/>
      <dgm:spPr/>
      <dgm:t>
        <a:bodyPr/>
        <a:lstStyle/>
        <a:p>
          <a:endParaRPr lang="en-US"/>
        </a:p>
      </dgm:t>
    </dgm:pt>
    <dgm:pt modelId="{871917B1-2855-4A69-BF5A-72E24CAAB5C5}">
      <dgm:prSet/>
      <dgm:spPr/>
      <dgm:t>
        <a:bodyPr/>
        <a:lstStyle/>
        <a:p>
          <a:pPr rtl="0"/>
          <a:r>
            <a:rPr lang="en-US"/>
            <a:t>Procedures</a:t>
          </a:r>
        </a:p>
      </dgm:t>
    </dgm:pt>
    <dgm:pt modelId="{A7F8C9A8-9DC7-4D95-BE45-ABF208B38E16}" type="parTrans" cxnId="{6497FBCF-3083-4658-ABF7-5CC77E14C0EF}">
      <dgm:prSet/>
      <dgm:spPr/>
      <dgm:t>
        <a:bodyPr/>
        <a:lstStyle/>
        <a:p>
          <a:endParaRPr lang="en-US"/>
        </a:p>
      </dgm:t>
    </dgm:pt>
    <dgm:pt modelId="{BC8F9D6C-36E1-4050-AAB4-7ABD580E4B96}" type="sibTrans" cxnId="{6497FBCF-3083-4658-ABF7-5CC77E14C0EF}">
      <dgm:prSet/>
      <dgm:spPr/>
      <dgm:t>
        <a:bodyPr/>
        <a:lstStyle/>
        <a:p>
          <a:endParaRPr lang="en-US"/>
        </a:p>
      </dgm:t>
    </dgm:pt>
    <dgm:pt modelId="{0BDBB5B1-58D7-4E30-84AA-C7E4CC91645A}">
      <dgm:prSet/>
      <dgm:spPr/>
      <dgm:t>
        <a:bodyPr/>
        <a:lstStyle/>
        <a:p>
          <a:pPr rtl="0"/>
          <a:r>
            <a:rPr lang="en-US"/>
            <a:t>Functions</a:t>
          </a:r>
        </a:p>
      </dgm:t>
    </dgm:pt>
    <dgm:pt modelId="{77407B86-C997-455E-BA69-BE6D4636D066}" type="parTrans" cxnId="{009F32A8-C40A-4D55-98FD-9DD0A37A4A41}">
      <dgm:prSet/>
      <dgm:spPr/>
      <dgm:t>
        <a:bodyPr/>
        <a:lstStyle/>
        <a:p>
          <a:endParaRPr lang="en-US"/>
        </a:p>
      </dgm:t>
    </dgm:pt>
    <dgm:pt modelId="{BF6424AF-345F-4057-BB42-7F47B98BE5F7}" type="sibTrans" cxnId="{009F32A8-C40A-4D55-98FD-9DD0A37A4A41}">
      <dgm:prSet/>
      <dgm:spPr/>
      <dgm:t>
        <a:bodyPr/>
        <a:lstStyle/>
        <a:p>
          <a:endParaRPr lang="en-US"/>
        </a:p>
      </dgm:t>
    </dgm:pt>
    <dgm:pt modelId="{128FB62B-A7C2-4425-AF1F-40D1491B9ABB}" type="pres">
      <dgm:prSet presAssocID="{F415BBFD-24F6-42A5-96C6-2A3B1AA133F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943C6CA-37FA-4B75-B225-9936F18B8C7D}" type="pres">
      <dgm:prSet presAssocID="{57B88DE5-7C28-4F93-82EA-F2326DC95C9F}" presName="hierRoot1" presStyleCnt="0"/>
      <dgm:spPr/>
    </dgm:pt>
    <dgm:pt modelId="{485CF258-D67A-4B06-85DF-803FE5AFAD14}" type="pres">
      <dgm:prSet presAssocID="{57B88DE5-7C28-4F93-82EA-F2326DC95C9F}" presName="composite" presStyleCnt="0"/>
      <dgm:spPr/>
    </dgm:pt>
    <dgm:pt modelId="{3253820D-5713-4469-9002-224D282F3872}" type="pres">
      <dgm:prSet presAssocID="{57B88DE5-7C28-4F93-82EA-F2326DC95C9F}" presName="background" presStyleLbl="node0" presStyleIdx="0" presStyleCnt="1"/>
      <dgm:spPr/>
    </dgm:pt>
    <dgm:pt modelId="{200C0EE7-042D-4B21-AE91-1D630EBFAB7D}" type="pres">
      <dgm:prSet presAssocID="{57B88DE5-7C28-4F93-82EA-F2326DC95C9F}" presName="text" presStyleLbl="fgAcc0" presStyleIdx="0" presStyleCnt="1">
        <dgm:presLayoutVars>
          <dgm:chPref val="3"/>
        </dgm:presLayoutVars>
      </dgm:prSet>
      <dgm:spPr/>
    </dgm:pt>
    <dgm:pt modelId="{71B93B2B-15A3-4E23-AFBD-578455D5888E}" type="pres">
      <dgm:prSet presAssocID="{57B88DE5-7C28-4F93-82EA-F2326DC95C9F}" presName="hierChild2" presStyleCnt="0"/>
      <dgm:spPr/>
    </dgm:pt>
    <dgm:pt modelId="{72E4DB2F-82E7-4983-BDD7-9FA7E319B2E8}" type="pres">
      <dgm:prSet presAssocID="{A7F8C9A8-9DC7-4D95-BE45-ABF208B38E16}" presName="Name10" presStyleLbl="parChTrans1D2" presStyleIdx="0" presStyleCnt="2"/>
      <dgm:spPr/>
    </dgm:pt>
    <dgm:pt modelId="{FFDC8E70-D229-4A92-8BD0-EE9003B7B62E}" type="pres">
      <dgm:prSet presAssocID="{871917B1-2855-4A69-BF5A-72E24CAAB5C5}" presName="hierRoot2" presStyleCnt="0"/>
      <dgm:spPr/>
    </dgm:pt>
    <dgm:pt modelId="{6CD6C060-00F0-486E-974C-EB7C5A85A3AF}" type="pres">
      <dgm:prSet presAssocID="{871917B1-2855-4A69-BF5A-72E24CAAB5C5}" presName="composite2" presStyleCnt="0"/>
      <dgm:spPr/>
    </dgm:pt>
    <dgm:pt modelId="{54895F60-69BF-439E-A1DF-314E91BDB7E5}" type="pres">
      <dgm:prSet presAssocID="{871917B1-2855-4A69-BF5A-72E24CAAB5C5}" presName="background2" presStyleLbl="node2" presStyleIdx="0" presStyleCnt="2"/>
      <dgm:spPr/>
    </dgm:pt>
    <dgm:pt modelId="{7F7AA2B0-662E-4D35-B0BD-60BF6C49EF3A}" type="pres">
      <dgm:prSet presAssocID="{871917B1-2855-4A69-BF5A-72E24CAAB5C5}" presName="text2" presStyleLbl="fgAcc2" presStyleIdx="0" presStyleCnt="2">
        <dgm:presLayoutVars>
          <dgm:chPref val="3"/>
        </dgm:presLayoutVars>
      </dgm:prSet>
      <dgm:spPr/>
    </dgm:pt>
    <dgm:pt modelId="{A6514F5C-8735-492D-A8AC-2AFE6AA269B7}" type="pres">
      <dgm:prSet presAssocID="{871917B1-2855-4A69-BF5A-72E24CAAB5C5}" presName="hierChild3" presStyleCnt="0"/>
      <dgm:spPr/>
    </dgm:pt>
    <dgm:pt modelId="{A08A870E-6BBE-48ED-9B7A-D99C494C931F}" type="pres">
      <dgm:prSet presAssocID="{77407B86-C997-455E-BA69-BE6D4636D066}" presName="Name10" presStyleLbl="parChTrans1D2" presStyleIdx="1" presStyleCnt="2"/>
      <dgm:spPr/>
    </dgm:pt>
    <dgm:pt modelId="{25AEE887-A782-487C-B974-E332D37F6918}" type="pres">
      <dgm:prSet presAssocID="{0BDBB5B1-58D7-4E30-84AA-C7E4CC91645A}" presName="hierRoot2" presStyleCnt="0"/>
      <dgm:spPr/>
    </dgm:pt>
    <dgm:pt modelId="{8477E5C0-57A3-477A-8B17-8D4C748C12C8}" type="pres">
      <dgm:prSet presAssocID="{0BDBB5B1-58D7-4E30-84AA-C7E4CC91645A}" presName="composite2" presStyleCnt="0"/>
      <dgm:spPr/>
    </dgm:pt>
    <dgm:pt modelId="{6583EEF9-CEE6-457C-890F-7EE930E9CF6B}" type="pres">
      <dgm:prSet presAssocID="{0BDBB5B1-58D7-4E30-84AA-C7E4CC91645A}" presName="background2" presStyleLbl="node2" presStyleIdx="1" presStyleCnt="2"/>
      <dgm:spPr/>
    </dgm:pt>
    <dgm:pt modelId="{EF227137-405E-4B82-AAC2-D625F0CE17E9}" type="pres">
      <dgm:prSet presAssocID="{0BDBB5B1-58D7-4E30-84AA-C7E4CC91645A}" presName="text2" presStyleLbl="fgAcc2" presStyleIdx="1" presStyleCnt="2">
        <dgm:presLayoutVars>
          <dgm:chPref val="3"/>
        </dgm:presLayoutVars>
      </dgm:prSet>
      <dgm:spPr/>
    </dgm:pt>
    <dgm:pt modelId="{131747F7-332A-4DA1-8482-025E10A3798C}" type="pres">
      <dgm:prSet presAssocID="{0BDBB5B1-58D7-4E30-84AA-C7E4CC91645A}" presName="hierChild3" presStyleCnt="0"/>
      <dgm:spPr/>
    </dgm:pt>
  </dgm:ptLst>
  <dgm:cxnLst>
    <dgm:cxn modelId="{C53E674B-89AB-4100-ADB9-16C6502390C3}" type="presOf" srcId="{A7F8C9A8-9DC7-4D95-BE45-ABF208B38E16}" destId="{72E4DB2F-82E7-4983-BDD7-9FA7E319B2E8}" srcOrd="0" destOrd="0" presId="urn:microsoft.com/office/officeart/2005/8/layout/hierarchy1"/>
    <dgm:cxn modelId="{2874B75A-304F-4FD4-8D76-1AF932FA5565}" srcId="{F415BBFD-24F6-42A5-96C6-2A3B1AA133FD}" destId="{57B88DE5-7C28-4F93-82EA-F2326DC95C9F}" srcOrd="0" destOrd="0" parTransId="{F3A1701E-2874-4AEC-A48E-BFAE3E199EA6}" sibTransId="{759D2BD8-0421-4B1C-A31B-F903DA9A77D3}"/>
    <dgm:cxn modelId="{4CC9257E-41A9-4B86-A94A-A24209A27BAE}" type="presOf" srcId="{871917B1-2855-4A69-BF5A-72E24CAAB5C5}" destId="{7F7AA2B0-662E-4D35-B0BD-60BF6C49EF3A}" srcOrd="0" destOrd="0" presId="urn:microsoft.com/office/officeart/2005/8/layout/hierarchy1"/>
    <dgm:cxn modelId="{009F32A8-C40A-4D55-98FD-9DD0A37A4A41}" srcId="{57B88DE5-7C28-4F93-82EA-F2326DC95C9F}" destId="{0BDBB5B1-58D7-4E30-84AA-C7E4CC91645A}" srcOrd="1" destOrd="0" parTransId="{77407B86-C997-455E-BA69-BE6D4636D066}" sibTransId="{BF6424AF-345F-4057-BB42-7F47B98BE5F7}"/>
    <dgm:cxn modelId="{97A08AB7-17D8-492C-9161-4896CE77AC34}" type="presOf" srcId="{0BDBB5B1-58D7-4E30-84AA-C7E4CC91645A}" destId="{EF227137-405E-4B82-AAC2-D625F0CE17E9}" srcOrd="0" destOrd="0" presId="urn:microsoft.com/office/officeart/2005/8/layout/hierarchy1"/>
    <dgm:cxn modelId="{1D4E5BCA-276F-414F-A729-CBC4FAD11395}" type="presOf" srcId="{77407B86-C997-455E-BA69-BE6D4636D066}" destId="{A08A870E-6BBE-48ED-9B7A-D99C494C931F}" srcOrd="0" destOrd="0" presId="urn:microsoft.com/office/officeart/2005/8/layout/hierarchy1"/>
    <dgm:cxn modelId="{6497FBCF-3083-4658-ABF7-5CC77E14C0EF}" srcId="{57B88DE5-7C28-4F93-82EA-F2326DC95C9F}" destId="{871917B1-2855-4A69-BF5A-72E24CAAB5C5}" srcOrd="0" destOrd="0" parTransId="{A7F8C9A8-9DC7-4D95-BE45-ABF208B38E16}" sibTransId="{BC8F9D6C-36E1-4050-AAB4-7ABD580E4B96}"/>
    <dgm:cxn modelId="{66F0BCD1-581D-42F0-BA99-62B9971D7F77}" type="presOf" srcId="{F415BBFD-24F6-42A5-96C6-2A3B1AA133FD}" destId="{128FB62B-A7C2-4425-AF1F-40D1491B9ABB}" srcOrd="0" destOrd="0" presId="urn:microsoft.com/office/officeart/2005/8/layout/hierarchy1"/>
    <dgm:cxn modelId="{F07CC3E7-A813-41CA-80ED-1C694D8A4C2C}" type="presOf" srcId="{57B88DE5-7C28-4F93-82EA-F2326DC95C9F}" destId="{200C0EE7-042D-4B21-AE91-1D630EBFAB7D}" srcOrd="0" destOrd="0" presId="urn:microsoft.com/office/officeart/2005/8/layout/hierarchy1"/>
    <dgm:cxn modelId="{DA27B9CD-3FC3-4A21-8FCA-8D074D06C296}" type="presParOf" srcId="{128FB62B-A7C2-4425-AF1F-40D1491B9ABB}" destId="{8943C6CA-37FA-4B75-B225-9936F18B8C7D}" srcOrd="0" destOrd="0" presId="urn:microsoft.com/office/officeart/2005/8/layout/hierarchy1"/>
    <dgm:cxn modelId="{E88A6D7A-E902-4F6C-93C1-0AE67F7F7E4F}" type="presParOf" srcId="{8943C6CA-37FA-4B75-B225-9936F18B8C7D}" destId="{485CF258-D67A-4B06-85DF-803FE5AFAD14}" srcOrd="0" destOrd="0" presId="urn:microsoft.com/office/officeart/2005/8/layout/hierarchy1"/>
    <dgm:cxn modelId="{8489DA75-FCA1-4AF9-BF72-A2147CA78CE7}" type="presParOf" srcId="{485CF258-D67A-4B06-85DF-803FE5AFAD14}" destId="{3253820D-5713-4469-9002-224D282F3872}" srcOrd="0" destOrd="0" presId="urn:microsoft.com/office/officeart/2005/8/layout/hierarchy1"/>
    <dgm:cxn modelId="{B90E176A-3268-47F3-8131-12DB4F0D2F7B}" type="presParOf" srcId="{485CF258-D67A-4B06-85DF-803FE5AFAD14}" destId="{200C0EE7-042D-4B21-AE91-1D630EBFAB7D}" srcOrd="1" destOrd="0" presId="urn:microsoft.com/office/officeart/2005/8/layout/hierarchy1"/>
    <dgm:cxn modelId="{08CD84DF-D1A7-4CE6-915F-DB5236D6371F}" type="presParOf" srcId="{8943C6CA-37FA-4B75-B225-9936F18B8C7D}" destId="{71B93B2B-15A3-4E23-AFBD-578455D5888E}" srcOrd="1" destOrd="0" presId="urn:microsoft.com/office/officeart/2005/8/layout/hierarchy1"/>
    <dgm:cxn modelId="{1321A46B-8D82-49ED-B773-9EA034FA1E3A}" type="presParOf" srcId="{71B93B2B-15A3-4E23-AFBD-578455D5888E}" destId="{72E4DB2F-82E7-4983-BDD7-9FA7E319B2E8}" srcOrd="0" destOrd="0" presId="urn:microsoft.com/office/officeart/2005/8/layout/hierarchy1"/>
    <dgm:cxn modelId="{0F9945C4-F8BF-43AC-8328-7D6066D0ABB6}" type="presParOf" srcId="{71B93B2B-15A3-4E23-AFBD-578455D5888E}" destId="{FFDC8E70-D229-4A92-8BD0-EE9003B7B62E}" srcOrd="1" destOrd="0" presId="urn:microsoft.com/office/officeart/2005/8/layout/hierarchy1"/>
    <dgm:cxn modelId="{45FC5A48-F4BB-4423-A90D-38E06E133128}" type="presParOf" srcId="{FFDC8E70-D229-4A92-8BD0-EE9003B7B62E}" destId="{6CD6C060-00F0-486E-974C-EB7C5A85A3AF}" srcOrd="0" destOrd="0" presId="urn:microsoft.com/office/officeart/2005/8/layout/hierarchy1"/>
    <dgm:cxn modelId="{7DE2F09A-379D-4B91-914F-50DE6A91CCBD}" type="presParOf" srcId="{6CD6C060-00F0-486E-974C-EB7C5A85A3AF}" destId="{54895F60-69BF-439E-A1DF-314E91BDB7E5}" srcOrd="0" destOrd="0" presId="urn:microsoft.com/office/officeart/2005/8/layout/hierarchy1"/>
    <dgm:cxn modelId="{D4C36EB9-62A7-4930-95FF-EC59FFECB29F}" type="presParOf" srcId="{6CD6C060-00F0-486E-974C-EB7C5A85A3AF}" destId="{7F7AA2B0-662E-4D35-B0BD-60BF6C49EF3A}" srcOrd="1" destOrd="0" presId="urn:microsoft.com/office/officeart/2005/8/layout/hierarchy1"/>
    <dgm:cxn modelId="{151600A4-7B69-42EF-8EEA-FE45906F9AFB}" type="presParOf" srcId="{FFDC8E70-D229-4A92-8BD0-EE9003B7B62E}" destId="{A6514F5C-8735-492D-A8AC-2AFE6AA269B7}" srcOrd="1" destOrd="0" presId="urn:microsoft.com/office/officeart/2005/8/layout/hierarchy1"/>
    <dgm:cxn modelId="{7D1677C0-B032-490D-A7D7-F7BDB5740577}" type="presParOf" srcId="{71B93B2B-15A3-4E23-AFBD-578455D5888E}" destId="{A08A870E-6BBE-48ED-9B7A-D99C494C931F}" srcOrd="2" destOrd="0" presId="urn:microsoft.com/office/officeart/2005/8/layout/hierarchy1"/>
    <dgm:cxn modelId="{A37F168C-C66A-44F5-A366-9C51348C0CBA}" type="presParOf" srcId="{71B93B2B-15A3-4E23-AFBD-578455D5888E}" destId="{25AEE887-A782-487C-B974-E332D37F6918}" srcOrd="3" destOrd="0" presId="urn:microsoft.com/office/officeart/2005/8/layout/hierarchy1"/>
    <dgm:cxn modelId="{C088A20C-6274-4B29-8372-C1D721BB2637}" type="presParOf" srcId="{25AEE887-A782-487C-B974-E332D37F6918}" destId="{8477E5C0-57A3-477A-8B17-8D4C748C12C8}" srcOrd="0" destOrd="0" presId="urn:microsoft.com/office/officeart/2005/8/layout/hierarchy1"/>
    <dgm:cxn modelId="{62EE8BB6-A379-4263-9B03-741F035A99F0}" type="presParOf" srcId="{8477E5C0-57A3-477A-8B17-8D4C748C12C8}" destId="{6583EEF9-CEE6-457C-890F-7EE930E9CF6B}" srcOrd="0" destOrd="0" presId="urn:microsoft.com/office/officeart/2005/8/layout/hierarchy1"/>
    <dgm:cxn modelId="{8AD75602-7A02-486C-BAD4-7D52452FC7A2}" type="presParOf" srcId="{8477E5C0-57A3-477A-8B17-8D4C748C12C8}" destId="{EF227137-405E-4B82-AAC2-D625F0CE17E9}" srcOrd="1" destOrd="0" presId="urn:microsoft.com/office/officeart/2005/8/layout/hierarchy1"/>
    <dgm:cxn modelId="{9DB23D42-E983-4BA7-9AFC-0E85280FC35A}" type="presParOf" srcId="{25AEE887-A782-487C-B974-E332D37F6918}" destId="{131747F7-332A-4DA1-8482-025E10A3798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49C518-01B9-4AAC-AFA3-8FF19DBC6A85}">
      <dsp:nvSpPr>
        <dsp:cNvPr id="0" name=""/>
        <dsp:cNvSpPr/>
      </dsp:nvSpPr>
      <dsp:spPr>
        <a:xfrm>
          <a:off x="0" y="56944"/>
          <a:ext cx="7620000" cy="151039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PL/SQL is a combination of SQL along with the procedural features of programming languages.</a:t>
          </a:r>
        </a:p>
      </dsp:txBody>
      <dsp:txXfrm>
        <a:off x="73731" y="130675"/>
        <a:ext cx="7472538" cy="1362934"/>
      </dsp:txXfrm>
    </dsp:sp>
    <dsp:sp modelId="{541D7D81-F670-4B11-A44D-79972CDACB6E}">
      <dsp:nvSpPr>
        <dsp:cNvPr id="0" name=""/>
        <dsp:cNvSpPr/>
      </dsp:nvSpPr>
      <dsp:spPr>
        <a:xfrm>
          <a:off x="0" y="1645101"/>
          <a:ext cx="7620000" cy="151039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Basic Syntax of PL/SQL which is a </a:t>
          </a:r>
          <a:r>
            <a:rPr lang="en-US" sz="2700" b="1" kern="1200"/>
            <a:t>block-structured</a:t>
          </a:r>
          <a:r>
            <a:rPr lang="en-US" sz="2700" kern="1200"/>
            <a:t> language; this means that the PL/SQL programs are divided and written in logical blocks of code.</a:t>
          </a:r>
        </a:p>
      </dsp:txBody>
      <dsp:txXfrm>
        <a:off x="73731" y="1718832"/>
        <a:ext cx="7472538" cy="1362934"/>
      </dsp:txXfrm>
    </dsp:sp>
    <dsp:sp modelId="{4B614183-F9E3-4EA3-91ED-462EC75959A4}">
      <dsp:nvSpPr>
        <dsp:cNvPr id="0" name=""/>
        <dsp:cNvSpPr/>
      </dsp:nvSpPr>
      <dsp:spPr>
        <a:xfrm>
          <a:off x="0" y="3233258"/>
          <a:ext cx="7620000" cy="151039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Each block consists of three sub-parts </a:t>
          </a:r>
        </a:p>
      </dsp:txBody>
      <dsp:txXfrm>
        <a:off x="73731" y="3306989"/>
        <a:ext cx="7472538" cy="13629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09A7E-2115-492C-B997-0C8CA4E9E7AE}">
      <dsp:nvSpPr>
        <dsp:cNvPr id="0" name=""/>
        <dsp:cNvSpPr/>
      </dsp:nvSpPr>
      <dsp:spPr>
        <a:xfrm>
          <a:off x="3650009" y="1829534"/>
          <a:ext cx="1759892" cy="83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765"/>
              </a:lnTo>
              <a:lnTo>
                <a:pt x="1759892" y="570765"/>
              </a:lnTo>
              <a:lnTo>
                <a:pt x="1759892" y="83754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6B44D4E-BC62-4044-8994-4D0B0F5AFF05}">
      <dsp:nvSpPr>
        <dsp:cNvPr id="0" name=""/>
        <dsp:cNvSpPr/>
      </dsp:nvSpPr>
      <dsp:spPr>
        <a:xfrm>
          <a:off x="1890117" y="1829534"/>
          <a:ext cx="1759892" cy="837548"/>
        </a:xfrm>
        <a:custGeom>
          <a:avLst/>
          <a:gdLst/>
          <a:ahLst/>
          <a:cxnLst/>
          <a:rect l="0" t="0" r="0" b="0"/>
          <a:pathLst>
            <a:path>
              <a:moveTo>
                <a:pt x="1759892" y="0"/>
              </a:moveTo>
              <a:lnTo>
                <a:pt x="1759892" y="570765"/>
              </a:lnTo>
              <a:lnTo>
                <a:pt x="0" y="570765"/>
              </a:lnTo>
              <a:lnTo>
                <a:pt x="0" y="837548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D54FAE-BF24-4FAB-94C6-A7AF8BA4538D}">
      <dsp:nvSpPr>
        <dsp:cNvPr id="0" name=""/>
        <dsp:cNvSpPr/>
      </dsp:nvSpPr>
      <dsp:spPr>
        <a:xfrm>
          <a:off x="2210097" y="846"/>
          <a:ext cx="2879824" cy="1828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9033E5-03B9-4107-96D1-614EC78E4C2C}">
      <dsp:nvSpPr>
        <dsp:cNvPr id="0" name=""/>
        <dsp:cNvSpPr/>
      </dsp:nvSpPr>
      <dsp:spPr>
        <a:xfrm>
          <a:off x="2530078" y="304827"/>
          <a:ext cx="2879824" cy="1828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PL/SQL blocks are of mainly two types.</a:t>
          </a:r>
        </a:p>
      </dsp:txBody>
      <dsp:txXfrm>
        <a:off x="2583638" y="358387"/>
        <a:ext cx="2772704" cy="1721568"/>
      </dsp:txXfrm>
    </dsp:sp>
    <dsp:sp modelId="{3B39C4CD-A4E5-4CC6-BF31-92939F33ADEF}">
      <dsp:nvSpPr>
        <dsp:cNvPr id="0" name=""/>
        <dsp:cNvSpPr/>
      </dsp:nvSpPr>
      <dsp:spPr>
        <a:xfrm>
          <a:off x="450205" y="2667083"/>
          <a:ext cx="2879824" cy="182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6BBA895-81AC-4052-B6D3-C08029FA6694}">
      <dsp:nvSpPr>
        <dsp:cNvPr id="0" name=""/>
        <dsp:cNvSpPr/>
      </dsp:nvSpPr>
      <dsp:spPr>
        <a:xfrm>
          <a:off x="770185" y="2971065"/>
          <a:ext cx="2879824" cy="1828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Anonymous blocks</a:t>
          </a:r>
        </a:p>
      </dsp:txBody>
      <dsp:txXfrm>
        <a:off x="823745" y="3024625"/>
        <a:ext cx="2772704" cy="1721568"/>
      </dsp:txXfrm>
    </dsp:sp>
    <dsp:sp modelId="{59A620BF-D4C1-48C5-B09C-EA20EF3BAD37}">
      <dsp:nvSpPr>
        <dsp:cNvPr id="0" name=""/>
        <dsp:cNvSpPr/>
      </dsp:nvSpPr>
      <dsp:spPr>
        <a:xfrm>
          <a:off x="3969990" y="2667083"/>
          <a:ext cx="2879824" cy="182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29D1F7-8FE8-4F07-9C51-0BF1B6BD7CE9}">
      <dsp:nvSpPr>
        <dsp:cNvPr id="0" name=""/>
        <dsp:cNvSpPr/>
      </dsp:nvSpPr>
      <dsp:spPr>
        <a:xfrm>
          <a:off x="4289970" y="2971065"/>
          <a:ext cx="2879824" cy="1828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Named Blocks</a:t>
          </a:r>
        </a:p>
      </dsp:txBody>
      <dsp:txXfrm>
        <a:off x="4343530" y="3024625"/>
        <a:ext cx="2772704" cy="1721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8A870E-6BBE-48ED-9B7A-D99C494C931F}">
      <dsp:nvSpPr>
        <dsp:cNvPr id="0" name=""/>
        <dsp:cNvSpPr/>
      </dsp:nvSpPr>
      <dsp:spPr>
        <a:xfrm>
          <a:off x="3650009" y="1829534"/>
          <a:ext cx="1759892" cy="8375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0765"/>
              </a:lnTo>
              <a:lnTo>
                <a:pt x="1759892" y="570765"/>
              </a:lnTo>
              <a:lnTo>
                <a:pt x="1759892" y="83754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E4DB2F-82E7-4983-BDD7-9FA7E319B2E8}">
      <dsp:nvSpPr>
        <dsp:cNvPr id="0" name=""/>
        <dsp:cNvSpPr/>
      </dsp:nvSpPr>
      <dsp:spPr>
        <a:xfrm>
          <a:off x="1890117" y="1829534"/>
          <a:ext cx="1759892" cy="837548"/>
        </a:xfrm>
        <a:custGeom>
          <a:avLst/>
          <a:gdLst/>
          <a:ahLst/>
          <a:cxnLst/>
          <a:rect l="0" t="0" r="0" b="0"/>
          <a:pathLst>
            <a:path>
              <a:moveTo>
                <a:pt x="1759892" y="0"/>
              </a:moveTo>
              <a:lnTo>
                <a:pt x="1759892" y="570765"/>
              </a:lnTo>
              <a:lnTo>
                <a:pt x="0" y="570765"/>
              </a:lnTo>
              <a:lnTo>
                <a:pt x="0" y="837548"/>
              </a:lnTo>
            </a:path>
          </a:pathLst>
        </a:custGeom>
        <a:noFill/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3820D-5713-4469-9002-224D282F3872}">
      <dsp:nvSpPr>
        <dsp:cNvPr id="0" name=""/>
        <dsp:cNvSpPr/>
      </dsp:nvSpPr>
      <dsp:spPr>
        <a:xfrm>
          <a:off x="2210097" y="846"/>
          <a:ext cx="2879824" cy="182868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1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00C0EE7-042D-4B21-AE91-1D630EBFAB7D}">
      <dsp:nvSpPr>
        <dsp:cNvPr id="0" name=""/>
        <dsp:cNvSpPr/>
      </dsp:nvSpPr>
      <dsp:spPr>
        <a:xfrm>
          <a:off x="2530078" y="304827"/>
          <a:ext cx="2879824" cy="1828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Examples:</a:t>
          </a:r>
        </a:p>
      </dsp:txBody>
      <dsp:txXfrm>
        <a:off x="2583638" y="358387"/>
        <a:ext cx="2772704" cy="1721568"/>
      </dsp:txXfrm>
    </dsp:sp>
    <dsp:sp modelId="{54895F60-69BF-439E-A1DF-314E91BDB7E5}">
      <dsp:nvSpPr>
        <dsp:cNvPr id="0" name=""/>
        <dsp:cNvSpPr/>
      </dsp:nvSpPr>
      <dsp:spPr>
        <a:xfrm>
          <a:off x="450205" y="2667083"/>
          <a:ext cx="2879824" cy="182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2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F7AA2B0-662E-4D35-B0BD-60BF6C49EF3A}">
      <dsp:nvSpPr>
        <dsp:cNvPr id="0" name=""/>
        <dsp:cNvSpPr/>
      </dsp:nvSpPr>
      <dsp:spPr>
        <a:xfrm>
          <a:off x="770185" y="2971065"/>
          <a:ext cx="2879824" cy="1828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Procedures</a:t>
          </a:r>
        </a:p>
      </dsp:txBody>
      <dsp:txXfrm>
        <a:off x="823745" y="3024625"/>
        <a:ext cx="2772704" cy="1721568"/>
      </dsp:txXfrm>
    </dsp:sp>
    <dsp:sp modelId="{6583EEF9-CEE6-457C-890F-7EE930E9CF6B}">
      <dsp:nvSpPr>
        <dsp:cNvPr id="0" name=""/>
        <dsp:cNvSpPr/>
      </dsp:nvSpPr>
      <dsp:spPr>
        <a:xfrm>
          <a:off x="3969990" y="2667083"/>
          <a:ext cx="2879824" cy="182868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brightRoom" dir="tl">
            <a:rot lat="0" lon="0" rev="1800000"/>
          </a:lightRig>
        </a:scene3d>
        <a:sp3d contourW="10160" prstMaterial="dkEdge">
          <a:bevelT w="38100" h="50800" prst="angle"/>
          <a:contourClr>
            <a:schemeClr val="accent2">
              <a:hueOff val="0"/>
              <a:satOff val="0"/>
              <a:lumOff val="0"/>
              <a:alphaOff val="0"/>
              <a:shade val="40000"/>
              <a:satMod val="15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227137-405E-4B82-AAC2-D625F0CE17E9}">
      <dsp:nvSpPr>
        <dsp:cNvPr id="0" name=""/>
        <dsp:cNvSpPr/>
      </dsp:nvSpPr>
      <dsp:spPr>
        <a:xfrm>
          <a:off x="4289970" y="2971065"/>
          <a:ext cx="2879824" cy="182868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algn="bl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Functions</a:t>
          </a:r>
        </a:p>
      </dsp:txBody>
      <dsp:txXfrm>
        <a:off x="4343530" y="3024625"/>
        <a:ext cx="2772704" cy="1721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7082E49-DB63-4EEC-A74F-A01CDB3B142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74FD377F-B5CF-42C0-97D6-D8C500CE4D0C}" type="datetimeFigureOut">
              <a:rPr lang="en-US" smtClean="0"/>
              <a:t>4/27/2023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Difference between Oracle PL/SQL and MySQL </a:t>
            </a:r>
          </a:p>
        </p:txBody>
      </p:sp>
    </p:spTree>
    <p:extLst>
      <p:ext uri="{BB962C8B-B14F-4D97-AF65-F5344CB8AC3E}">
        <p14:creationId xmlns:p14="http://schemas.microsoft.com/office/powerpoint/2010/main" val="1469366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Unnamed block in oracle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SQL&gt;  declare                                                            </a:t>
            </a:r>
            <a:r>
              <a:rPr lang="en-US" b="1" dirty="0"/>
              <a:t>// if-else</a:t>
            </a:r>
            <a:endParaRPr lang="en-US" dirty="0"/>
          </a:p>
          <a:p>
            <a:r>
              <a:rPr lang="en-US" dirty="0"/>
              <a:t>  2  a number(4);</a:t>
            </a:r>
          </a:p>
          <a:p>
            <a:r>
              <a:rPr lang="en-US" dirty="0"/>
              <a:t>  3  begin</a:t>
            </a:r>
          </a:p>
          <a:p>
            <a:r>
              <a:rPr lang="en-US" dirty="0"/>
              <a:t>  4  for a in 5..15 loop</a:t>
            </a:r>
          </a:p>
          <a:p>
            <a:r>
              <a:rPr lang="en-US" dirty="0"/>
              <a:t>  5  if mod(a,5)=0 then</a:t>
            </a:r>
          </a:p>
          <a:p>
            <a:r>
              <a:rPr lang="en-US" dirty="0"/>
              <a:t>  6  </a:t>
            </a:r>
            <a:r>
              <a:rPr lang="en-US" dirty="0" err="1"/>
              <a:t>dbms_output.put_line</a:t>
            </a:r>
            <a:r>
              <a:rPr lang="en-US" dirty="0"/>
              <a:t>(a);</a:t>
            </a:r>
          </a:p>
          <a:p>
            <a:r>
              <a:rPr lang="en-US" dirty="0"/>
              <a:t>  7  else</a:t>
            </a:r>
          </a:p>
          <a:p>
            <a:r>
              <a:rPr lang="en-US" dirty="0"/>
              <a:t>  8  </a:t>
            </a:r>
            <a:r>
              <a:rPr lang="en-US" dirty="0" err="1"/>
              <a:t>dbms_output.put_line</a:t>
            </a:r>
            <a:r>
              <a:rPr lang="en-US" dirty="0"/>
              <a:t>('value'||a);</a:t>
            </a:r>
          </a:p>
          <a:p>
            <a:r>
              <a:rPr lang="en-US" dirty="0"/>
              <a:t>  9  end if;</a:t>
            </a:r>
          </a:p>
          <a:p>
            <a:r>
              <a:rPr lang="en-US" dirty="0"/>
              <a:t> 10  end loop;</a:t>
            </a:r>
          </a:p>
          <a:p>
            <a:r>
              <a:rPr lang="en-US" dirty="0"/>
              <a:t> 11  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58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block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35452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3494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basic difference in PL/SQL (Oracle &amp; MySQL)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255197"/>
              </p:ext>
            </p:extLst>
          </p:nvPr>
        </p:nvGraphicFramePr>
        <p:xfrm>
          <a:off x="457200" y="1905000"/>
          <a:ext cx="7620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Oracle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MySQL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set </a:t>
                      </a:r>
                      <a:r>
                        <a:rPr lang="en-US" sz="2000" dirty="0" err="1"/>
                        <a:t>serveroutput</a:t>
                      </a:r>
                      <a:r>
                        <a:rPr lang="en-US" sz="2000" dirty="0"/>
                        <a:t> on;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Delimiter  //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dbms_output.put_line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Not available in MySQL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Unnamed block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Not available in MySQL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Named block: Stored procedure and function</a:t>
                      </a:r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Named block: Stored procedure and function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Cursor: 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Implicit, Explicit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Cursor: only Explicit</a:t>
                      </a:r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000" dirty="0"/>
                        <a:t>Trigger: Row</a:t>
                      </a:r>
                      <a:r>
                        <a:rPr lang="en-US" sz="2000" baseline="0" dirty="0"/>
                        <a:t> level and statement level</a:t>
                      </a:r>
                      <a:endParaRPr lang="en-US" sz="2000" dirty="0"/>
                    </a:p>
                  </a:txBody>
                  <a:tcPr marL="84667" marR="84667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Trigger: Row</a:t>
                      </a:r>
                      <a:r>
                        <a:rPr lang="en-US" sz="2000" baseline="0" dirty="0"/>
                        <a:t> level </a:t>
                      </a:r>
                      <a:endParaRPr lang="en-US" sz="2000" dirty="0"/>
                    </a:p>
                  </a:txBody>
                  <a:tcPr marL="84667" marR="8466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4121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syntax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/>
              <a:t>CREATE [OR REPLACE] PROCEDURE </a:t>
            </a:r>
            <a:r>
              <a:rPr lang="en-US" sz="2400" dirty="0" err="1"/>
              <a:t>procedure_name</a:t>
            </a:r>
            <a:r>
              <a:rPr lang="en-US" sz="2400" dirty="0"/>
              <a:t> [ (parameter [,parameter]) ] </a:t>
            </a:r>
            <a:r>
              <a:rPr lang="en-US" sz="2400" i="1" dirty="0">
                <a:solidFill>
                  <a:srgbClr val="FF0000"/>
                </a:solidFill>
              </a:rPr>
              <a:t>as </a:t>
            </a:r>
            <a:r>
              <a:rPr lang="en-US" sz="2400" dirty="0"/>
              <a:t>[</a:t>
            </a:r>
            <a:r>
              <a:rPr lang="en-US" sz="2400" dirty="0" err="1"/>
              <a:t>declaration_section</a:t>
            </a:r>
            <a:r>
              <a:rPr lang="en-US" sz="2400" dirty="0"/>
              <a:t>] BEGIN </a:t>
            </a:r>
            <a:r>
              <a:rPr lang="en-US" sz="2400" dirty="0" err="1"/>
              <a:t>executable_section</a:t>
            </a:r>
            <a:r>
              <a:rPr lang="en-US" sz="2400" dirty="0"/>
              <a:t> [EXCEPTION </a:t>
            </a:r>
            <a:r>
              <a:rPr lang="en-US" sz="2400" dirty="0" err="1"/>
              <a:t>exception_section</a:t>
            </a:r>
            <a:r>
              <a:rPr lang="en-US" sz="2400" dirty="0"/>
              <a:t>] </a:t>
            </a:r>
          </a:p>
          <a:p>
            <a:pPr marL="0" indent="0">
              <a:buNone/>
            </a:pPr>
            <a:r>
              <a:rPr lang="en-US" sz="2400" dirty="0"/>
              <a:t>    END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400" dirty="0"/>
              <a:t>CREATE [OR REPLACE] PROCEDURE </a:t>
            </a:r>
            <a:r>
              <a:rPr lang="en-US" sz="2400" dirty="0" err="1"/>
              <a:t>procedure_name</a:t>
            </a:r>
            <a:r>
              <a:rPr lang="en-US" sz="2400" dirty="0"/>
              <a:t> [ (parameter [,parameter]) ] [</a:t>
            </a:r>
            <a:r>
              <a:rPr lang="en-US" sz="2400" dirty="0" err="1"/>
              <a:t>declaration_section</a:t>
            </a:r>
            <a:r>
              <a:rPr lang="en-US" sz="2400" dirty="0"/>
              <a:t>] BEGIN </a:t>
            </a:r>
            <a:r>
              <a:rPr lang="en-US" sz="2400" dirty="0" err="1"/>
              <a:t>executable_section</a:t>
            </a:r>
            <a:r>
              <a:rPr lang="en-US" sz="2400" dirty="0"/>
              <a:t> [EXCEPTION </a:t>
            </a:r>
            <a:r>
              <a:rPr lang="en-US" sz="2400" dirty="0" err="1"/>
              <a:t>exception_section</a:t>
            </a:r>
            <a:r>
              <a:rPr lang="en-US" sz="2400" dirty="0"/>
              <a:t>]</a:t>
            </a:r>
          </a:p>
          <a:p>
            <a:pPr marL="114300" indent="0">
              <a:buNone/>
            </a:pPr>
            <a:r>
              <a:rPr lang="en-US" sz="2400" dirty="0"/>
              <a:t>   END</a:t>
            </a:r>
          </a:p>
        </p:txBody>
      </p:sp>
    </p:spTree>
    <p:extLst>
      <p:ext uri="{BB962C8B-B14F-4D97-AF65-F5344CB8AC3E}">
        <p14:creationId xmlns:p14="http://schemas.microsoft.com/office/powerpoint/2010/main" val="326350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Procedure Example and running the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SQL&gt; Set Server output on;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SQL&gt; create or replace procedure </a:t>
            </a:r>
            <a:r>
              <a:rPr lang="en-US" sz="2100" dirty="0" err="1"/>
              <a:t>delcust</a:t>
            </a:r>
            <a:r>
              <a:rPr lang="en-US" sz="2100" dirty="0"/>
              <a:t>(id number)as</a:t>
            </a:r>
          </a:p>
          <a:p>
            <a:pPr marL="0" indent="0">
              <a:buNone/>
            </a:pPr>
            <a:r>
              <a:rPr lang="en-US" sz="2100" dirty="0"/>
              <a:t>begin</a:t>
            </a:r>
          </a:p>
          <a:p>
            <a:pPr marL="0" indent="0">
              <a:buNone/>
            </a:pPr>
            <a:r>
              <a:rPr lang="en-US" sz="2100" dirty="0"/>
              <a:t> delete from </a:t>
            </a:r>
            <a:r>
              <a:rPr lang="en-US" sz="2100" dirty="0" err="1"/>
              <a:t>cust</a:t>
            </a:r>
            <a:r>
              <a:rPr lang="en-US" sz="2100" dirty="0"/>
              <a:t> where </a:t>
            </a:r>
            <a:r>
              <a:rPr lang="en-US" sz="2100" dirty="0" err="1"/>
              <a:t>cid</a:t>
            </a:r>
            <a:r>
              <a:rPr lang="en-US" sz="2100" dirty="0"/>
              <a:t>=id;</a:t>
            </a:r>
          </a:p>
          <a:p>
            <a:pPr marL="0" indent="0">
              <a:buNone/>
            </a:pPr>
            <a:r>
              <a:rPr lang="en-US" sz="2100" dirty="0"/>
              <a:t>end;</a:t>
            </a:r>
          </a:p>
          <a:p>
            <a:pPr marL="0" indent="0">
              <a:buNone/>
            </a:pPr>
            <a:r>
              <a:rPr lang="en-US" sz="2100" dirty="0"/>
              <a:t> /</a:t>
            </a:r>
          </a:p>
          <a:p>
            <a:pPr marL="0" indent="0">
              <a:buNone/>
            </a:pPr>
            <a:r>
              <a:rPr lang="en-US" sz="2100" dirty="0"/>
              <a:t> </a:t>
            </a:r>
          </a:p>
          <a:p>
            <a:pPr marL="0" indent="0">
              <a:buNone/>
            </a:pP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SQL&gt; exec </a:t>
            </a:r>
            <a:r>
              <a:rPr lang="en-US" sz="21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delcust</a:t>
            </a: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100" dirty="0"/>
              <a:t>MySQL&gt; delimiter //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MySQL&gt;create  procedure </a:t>
            </a:r>
            <a:r>
              <a:rPr lang="en-US" sz="2100" dirty="0" err="1"/>
              <a:t>delcust</a:t>
            </a:r>
            <a:r>
              <a:rPr lang="en-US" sz="2100" dirty="0"/>
              <a:t>(IN id </a:t>
            </a:r>
            <a:r>
              <a:rPr lang="en-US" sz="2100" dirty="0" err="1"/>
              <a:t>int</a:t>
            </a:r>
            <a:r>
              <a:rPr lang="en-US" sz="2100" dirty="0"/>
              <a:t>(3))</a:t>
            </a:r>
          </a:p>
          <a:p>
            <a:pPr marL="0" indent="0">
              <a:buNone/>
            </a:pPr>
            <a:r>
              <a:rPr lang="en-US" sz="2100" dirty="0"/>
              <a:t>begin</a:t>
            </a:r>
          </a:p>
          <a:p>
            <a:pPr marL="0" indent="0">
              <a:buNone/>
            </a:pPr>
            <a:r>
              <a:rPr lang="en-US" sz="2100" dirty="0"/>
              <a:t> delete from </a:t>
            </a:r>
            <a:r>
              <a:rPr lang="en-US" sz="2100" dirty="0" err="1"/>
              <a:t>cust</a:t>
            </a:r>
            <a:r>
              <a:rPr lang="en-US" sz="2100" dirty="0"/>
              <a:t> where </a:t>
            </a:r>
            <a:r>
              <a:rPr lang="en-US" sz="2100" dirty="0" err="1"/>
              <a:t>cid</a:t>
            </a:r>
            <a:r>
              <a:rPr lang="en-US" sz="2100" dirty="0"/>
              <a:t>=id;</a:t>
            </a:r>
          </a:p>
          <a:p>
            <a:pPr marL="0" indent="0">
              <a:buNone/>
            </a:pPr>
            <a:r>
              <a:rPr lang="en-US" sz="2100" dirty="0"/>
              <a:t>end;</a:t>
            </a:r>
          </a:p>
          <a:p>
            <a:pPr marL="0" indent="0">
              <a:buNone/>
            </a:pPr>
            <a:r>
              <a:rPr lang="en-US" sz="2100" dirty="0"/>
              <a:t> //</a:t>
            </a:r>
          </a:p>
          <a:p>
            <a:pPr marL="0" indent="0">
              <a:buNone/>
            </a:pPr>
            <a:endParaRPr lang="en-US" sz="2100" dirty="0"/>
          </a:p>
          <a:p>
            <a:pPr marL="0" indent="0">
              <a:buNone/>
            </a:pPr>
            <a:r>
              <a:rPr lang="en-US" sz="2100" dirty="0"/>
              <a:t>MySQL&gt; delimiter ;</a:t>
            </a:r>
          </a:p>
          <a:p>
            <a:pPr marL="0" indent="0">
              <a:buNone/>
            </a:pP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MySQL&gt;call </a:t>
            </a:r>
            <a:r>
              <a:rPr lang="en-US" sz="2100" b="1" i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delcust</a:t>
            </a:r>
            <a:r>
              <a:rPr lang="en-US" sz="21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(1) 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40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36192"/>
            <a:ext cx="3810000" cy="509320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dirty="0"/>
              <a:t>SQL&gt; create or replace function </a:t>
            </a:r>
            <a:r>
              <a:rPr lang="en-US" sz="2400" dirty="0" err="1"/>
              <a:t>Rname</a:t>
            </a:r>
            <a:r>
              <a:rPr lang="en-US" sz="2400" dirty="0"/>
              <a:t>(rno1  number)return varchar is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 err="1"/>
              <a:t>sname</a:t>
            </a:r>
            <a:r>
              <a:rPr lang="en-US" sz="2400" dirty="0"/>
              <a:t> </a:t>
            </a:r>
            <a:r>
              <a:rPr lang="en-US" sz="2400" dirty="0" err="1"/>
              <a:t>stud.name%type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Begin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name into </a:t>
            </a:r>
            <a:r>
              <a:rPr lang="en-US" sz="2400" dirty="0" err="1"/>
              <a:t>sname</a:t>
            </a:r>
            <a:r>
              <a:rPr lang="en-US" sz="2400" dirty="0"/>
              <a:t> from Stud  where </a:t>
            </a:r>
            <a:r>
              <a:rPr lang="en-US" sz="2400" dirty="0" err="1"/>
              <a:t>rno</a:t>
            </a:r>
            <a:r>
              <a:rPr lang="en-US" sz="2400" dirty="0"/>
              <a:t>=rno1;</a:t>
            </a:r>
          </a:p>
          <a:p>
            <a:pPr marL="114300" indent="0">
              <a:buNone/>
            </a:pPr>
            <a:r>
              <a:rPr lang="en-US" sz="2400" dirty="0"/>
              <a:t>return </a:t>
            </a:r>
            <a:r>
              <a:rPr lang="en-US" sz="2400" dirty="0" err="1"/>
              <a:t>sname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end;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200" i="1" dirty="0">
                <a:solidFill>
                  <a:srgbClr val="FF0000"/>
                </a:solidFill>
              </a:rPr>
              <a:t>SQL&gt; select </a:t>
            </a:r>
            <a:r>
              <a:rPr lang="en-US" sz="2200" i="1" dirty="0" err="1">
                <a:solidFill>
                  <a:srgbClr val="FF0000"/>
                </a:solidFill>
              </a:rPr>
              <a:t>Rname</a:t>
            </a:r>
            <a:r>
              <a:rPr lang="en-US" sz="2200" i="1" dirty="0">
                <a:solidFill>
                  <a:srgbClr val="FF0000"/>
                </a:solidFill>
              </a:rPr>
              <a:t>(1)from dual;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509320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85000" lnSpcReduction="10000"/>
          </a:bodyPr>
          <a:lstStyle/>
          <a:p>
            <a:pPr marL="114300" indent="0">
              <a:buNone/>
            </a:pPr>
            <a:r>
              <a:rPr lang="en-US" sz="2400" dirty="0" err="1"/>
              <a:t>mysql</a:t>
            </a:r>
            <a:r>
              <a:rPr lang="en-US" sz="2400" dirty="0"/>
              <a:t>&gt; create function </a:t>
            </a:r>
            <a:r>
              <a:rPr lang="en-US" sz="2400" dirty="0" err="1"/>
              <a:t>Rname</a:t>
            </a:r>
            <a:r>
              <a:rPr lang="en-US" sz="2400" dirty="0"/>
              <a:t>(rno1 </a:t>
            </a:r>
            <a:r>
              <a:rPr lang="en-US" sz="2400" dirty="0" err="1"/>
              <a:t>int</a:t>
            </a:r>
            <a:r>
              <a:rPr lang="en-US" sz="2400" dirty="0"/>
              <a:t>)returns varchar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</a:p>
          <a:p>
            <a:pPr marL="114300" indent="0">
              <a:buNone/>
            </a:pPr>
            <a:r>
              <a:rPr lang="en-US" sz="2400" dirty="0"/>
              <a:t>begin</a:t>
            </a:r>
          </a:p>
          <a:p>
            <a:pPr marL="114300" indent="0">
              <a:buNone/>
            </a:pPr>
            <a:r>
              <a:rPr lang="en-US" sz="2400" dirty="0"/>
              <a:t> </a:t>
            </a:r>
          </a:p>
          <a:p>
            <a:pPr marL="114300" indent="0">
              <a:buNone/>
            </a:pPr>
            <a:r>
              <a:rPr lang="en-US" sz="2400" dirty="0"/>
              <a:t>declare </a:t>
            </a:r>
            <a:r>
              <a:rPr lang="en-US" sz="2400" dirty="0" err="1"/>
              <a:t>sname</a:t>
            </a:r>
            <a:r>
              <a:rPr lang="en-US" sz="2400" dirty="0"/>
              <a:t> </a:t>
            </a:r>
            <a:r>
              <a:rPr lang="en-US" sz="2400" dirty="0" err="1"/>
              <a:t>varcahr</a:t>
            </a:r>
            <a:r>
              <a:rPr lang="en-US" sz="2400" dirty="0"/>
              <a:t>(20);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select name into </a:t>
            </a:r>
            <a:r>
              <a:rPr lang="en-US" sz="2400" dirty="0" err="1"/>
              <a:t>sname</a:t>
            </a:r>
            <a:r>
              <a:rPr lang="en-US" sz="2400" dirty="0"/>
              <a:t> from Stud  where </a:t>
            </a:r>
            <a:r>
              <a:rPr lang="en-US" sz="2400" dirty="0" err="1"/>
              <a:t>rno</a:t>
            </a:r>
            <a:r>
              <a:rPr lang="en-US" sz="2400" dirty="0"/>
              <a:t>=rno1;</a:t>
            </a:r>
          </a:p>
          <a:p>
            <a:pPr marL="114300" indent="0">
              <a:buNone/>
            </a:pPr>
            <a:r>
              <a:rPr lang="en-US" sz="2400" dirty="0"/>
              <a:t>return </a:t>
            </a:r>
            <a:r>
              <a:rPr lang="en-US" sz="2400" dirty="0" err="1"/>
              <a:t>sname</a:t>
            </a:r>
            <a:r>
              <a:rPr lang="en-US" sz="2400" dirty="0"/>
              <a:t>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end;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200" i="1" dirty="0" err="1">
                <a:solidFill>
                  <a:srgbClr val="FF0000"/>
                </a:solidFill>
              </a:rPr>
              <a:t>mysql</a:t>
            </a:r>
            <a:r>
              <a:rPr lang="en-US" sz="2200" i="1" dirty="0">
                <a:solidFill>
                  <a:srgbClr val="FF0000"/>
                </a:solidFill>
              </a:rPr>
              <a:t>&gt; select </a:t>
            </a:r>
            <a:r>
              <a:rPr lang="en-US" sz="2200" i="1" dirty="0" err="1">
                <a:solidFill>
                  <a:srgbClr val="FF0000"/>
                </a:solidFill>
              </a:rPr>
              <a:t>Rname</a:t>
            </a:r>
            <a:r>
              <a:rPr lang="en-US" sz="2200" i="1" dirty="0">
                <a:solidFill>
                  <a:srgbClr val="FF0000"/>
                </a:solidFill>
              </a:rPr>
              <a:t>(1) 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47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Cursor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3962400" cy="54864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40000" lnSpcReduction="20000"/>
          </a:bodyPr>
          <a:lstStyle/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SQL&gt; declare        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cursor c1 is select </a:t>
            </a:r>
            <a:r>
              <a:rPr lang="en-US" sz="3800" dirty="0" err="1"/>
              <a:t>rno,name</a:t>
            </a:r>
            <a:r>
              <a:rPr lang="en-US" sz="3800" dirty="0"/>
              <a:t> from stud;</a:t>
            </a:r>
          </a:p>
          <a:p>
            <a:pPr marL="114300" indent="0">
              <a:lnSpc>
                <a:spcPct val="110000"/>
              </a:lnSpc>
              <a:buNone/>
            </a:pPr>
            <a:endParaRPr lang="en-US" sz="3800" dirty="0"/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rno1  </a:t>
            </a:r>
            <a:r>
              <a:rPr lang="en-US" sz="3800" dirty="0" err="1"/>
              <a:t>stud.rno%type</a:t>
            </a:r>
            <a:r>
              <a:rPr lang="en-US" sz="3800" dirty="0"/>
              <a:t>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name1  </a:t>
            </a:r>
            <a:r>
              <a:rPr lang="en-US" sz="3800" dirty="0" err="1"/>
              <a:t>stud.name%type</a:t>
            </a:r>
            <a:r>
              <a:rPr lang="en-US" sz="3800" dirty="0"/>
              <a:t>;</a:t>
            </a:r>
          </a:p>
          <a:p>
            <a:pPr marL="114300" indent="0">
              <a:lnSpc>
                <a:spcPct val="110000"/>
              </a:lnSpc>
              <a:buNone/>
            </a:pPr>
            <a:endParaRPr lang="en-US" sz="3800" dirty="0"/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begin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open c1;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loop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fetch c1 into rno1,name1;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exit when c1%notfound;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 err="1"/>
              <a:t>dbms_output.put_line</a:t>
            </a:r>
            <a:r>
              <a:rPr lang="en-US" sz="3800" dirty="0"/>
              <a:t>(cust1.cid ||' '|| cust1.name);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end loop;</a:t>
            </a:r>
          </a:p>
          <a:p>
            <a:pPr marL="114300" indent="0">
              <a:lnSpc>
                <a:spcPct val="110000"/>
              </a:lnSpc>
              <a:buNone/>
            </a:pPr>
            <a:endParaRPr lang="en-US" sz="3800" dirty="0"/>
          </a:p>
          <a:p>
            <a:pPr marL="114300" indent="0">
              <a:lnSpc>
                <a:spcPct val="110000"/>
              </a:lnSpc>
              <a:buNone/>
            </a:pPr>
            <a:r>
              <a:rPr lang="en-US" sz="3800"/>
              <a:t>close c1</a:t>
            </a:r>
            <a:r>
              <a:rPr lang="en-US" sz="3800" dirty="0"/>
              <a:t>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end;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371600"/>
            <a:ext cx="3657600" cy="5486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40000" lnSpcReduction="20000"/>
          </a:bodyPr>
          <a:lstStyle/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MySQL&gt;CREATE PROCEDURE Stud1()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 BEGIN</a:t>
            </a:r>
            <a:br>
              <a:rPr lang="en-US" sz="3800" dirty="0"/>
            </a:br>
            <a:r>
              <a:rPr lang="en-US" sz="3800" dirty="0"/>
              <a:t>   DECLARE c1 CURSOR FOR select  </a:t>
            </a:r>
            <a:r>
              <a:rPr lang="en-US" sz="3800" dirty="0" err="1"/>
              <a:t>rno,name</a:t>
            </a:r>
            <a:r>
              <a:rPr lang="en-US" sz="3800" dirty="0"/>
              <a:t> from stud;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   DECLARE rno1 </a:t>
            </a:r>
            <a:r>
              <a:rPr lang="en-US" sz="3800" dirty="0" err="1"/>
              <a:t>int</a:t>
            </a:r>
            <a:r>
              <a:rPr lang="en-US" sz="3800" dirty="0"/>
              <a:t>(3);</a:t>
            </a:r>
            <a:br>
              <a:rPr lang="en-US" sz="3800" dirty="0"/>
            </a:br>
            <a:r>
              <a:rPr lang="en-US" sz="3800" dirty="0"/>
              <a:t>   DECLARE name1  varchar(20);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   DECLARE </a:t>
            </a:r>
            <a:r>
              <a:rPr lang="en-US" sz="3800" dirty="0" err="1"/>
              <a:t>exit_loop</a:t>
            </a:r>
            <a:r>
              <a:rPr lang="en-US" sz="3800" dirty="0"/>
              <a:t> BOOLEAN;</a:t>
            </a:r>
            <a:br>
              <a:rPr lang="en-US" sz="3800" dirty="0"/>
            </a:br>
            <a:r>
              <a:rPr lang="en-US" sz="3800" dirty="0"/>
              <a:t>   DECLARE CONTINUE HANDLER FOR NOT FOUND SET </a:t>
            </a:r>
            <a:r>
              <a:rPr lang="en-US" sz="3800" dirty="0" err="1"/>
              <a:t>exit_loop</a:t>
            </a:r>
            <a:r>
              <a:rPr lang="en-US" sz="3800" dirty="0"/>
              <a:t> = TRUE;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  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 OPEN c1;</a:t>
            </a:r>
            <a:br>
              <a:rPr lang="en-US" sz="3800" dirty="0"/>
            </a:br>
            <a:r>
              <a:rPr lang="en-US" sz="3800" dirty="0"/>
              <a:t>   </a:t>
            </a:r>
            <a:r>
              <a:rPr lang="en-US" sz="3800" dirty="0" err="1"/>
              <a:t>emp_loop</a:t>
            </a:r>
            <a:r>
              <a:rPr lang="en-US" sz="3800" dirty="0"/>
              <a:t>: LOOP</a:t>
            </a:r>
            <a:br>
              <a:rPr lang="en-US" sz="3800" dirty="0"/>
            </a:br>
            <a:r>
              <a:rPr lang="en-US" sz="3800" dirty="0"/>
              <a:t>       FETCH  c1 INTO rno1,name1;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            select rno1,name1;</a:t>
            </a:r>
            <a:br>
              <a:rPr lang="en-US" sz="3800" dirty="0"/>
            </a:br>
            <a:r>
              <a:rPr lang="en-US" sz="3800" dirty="0"/>
              <a:t>          IF </a:t>
            </a:r>
            <a:r>
              <a:rPr lang="en-US" sz="3800" dirty="0" err="1"/>
              <a:t>exit_loop</a:t>
            </a:r>
            <a:r>
              <a:rPr lang="en-US" sz="3800" dirty="0"/>
              <a:t> THEN</a:t>
            </a:r>
            <a:br>
              <a:rPr lang="en-US" sz="3800" dirty="0"/>
            </a:br>
            <a:r>
              <a:rPr lang="en-US" sz="3800" dirty="0"/>
              <a:t>         CLOSE c1;</a:t>
            </a:r>
            <a:br>
              <a:rPr lang="en-US" sz="3800" dirty="0"/>
            </a:br>
            <a:r>
              <a:rPr lang="en-US" sz="3800" dirty="0"/>
              <a:t>         LEAVE </a:t>
            </a:r>
            <a:r>
              <a:rPr lang="en-US" sz="3800" dirty="0" err="1"/>
              <a:t>emp_loop</a:t>
            </a:r>
            <a:r>
              <a:rPr lang="en-US" sz="3800" dirty="0"/>
              <a:t>;</a:t>
            </a:r>
            <a:br>
              <a:rPr lang="en-US" sz="3800" dirty="0"/>
            </a:br>
            <a:r>
              <a:rPr lang="en-US" sz="3800" dirty="0"/>
              <a:t>     END IF;</a:t>
            </a:r>
          </a:p>
          <a:p>
            <a:pPr marL="114300" indent="0">
              <a:lnSpc>
                <a:spcPct val="110000"/>
              </a:lnSpc>
              <a:buNone/>
            </a:pPr>
            <a:r>
              <a:rPr lang="en-US" sz="3800" dirty="0"/>
              <a:t>   END LOOP </a:t>
            </a:r>
            <a:r>
              <a:rPr lang="en-US" sz="3800" dirty="0" err="1"/>
              <a:t>emp_loop</a:t>
            </a:r>
            <a:r>
              <a:rPr lang="en-US" sz="3800" dirty="0"/>
              <a:t>;</a:t>
            </a:r>
            <a:br>
              <a:rPr lang="en-US" sz="3800" dirty="0"/>
            </a:br>
            <a:r>
              <a:rPr lang="en-US" sz="3800" dirty="0"/>
              <a:t> END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lnSpc>
                <a:spcPct val="110000"/>
              </a:lnSpc>
              <a:buNone/>
            </a:pPr>
            <a:r>
              <a:rPr lang="en-US" sz="4500" b="1" i="1" dirty="0">
                <a:solidFill>
                  <a:srgbClr val="FF0000"/>
                </a:solidFill>
              </a:rPr>
              <a:t>MySQL&gt;call Stud1();</a:t>
            </a:r>
          </a:p>
        </p:txBody>
      </p:sp>
    </p:spTree>
    <p:extLst>
      <p:ext uri="{BB962C8B-B14F-4D97-AF65-F5344CB8AC3E}">
        <p14:creationId xmlns:p14="http://schemas.microsoft.com/office/powerpoint/2010/main" val="32177881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Trigger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536192"/>
            <a:ext cx="4038600" cy="5017008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/>
              <a:t>SQL&gt; create  trigger t1 after insert on </a:t>
            </a:r>
            <a:r>
              <a:rPr lang="en-US" sz="2400" dirty="0" err="1"/>
              <a:t>emp</a:t>
            </a: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for each row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when(</a:t>
            </a:r>
            <a:r>
              <a:rPr lang="en-US" sz="2400" dirty="0" err="1"/>
              <a:t>new.sal</a:t>
            </a:r>
            <a:r>
              <a:rPr lang="en-US" sz="2400" dirty="0"/>
              <a:t>&gt;10000)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begin</a:t>
            </a:r>
          </a:p>
          <a:p>
            <a:pPr marL="114300" indent="0">
              <a:buNone/>
            </a:pPr>
            <a:r>
              <a:rPr lang="en-US" sz="2400" dirty="0"/>
              <a:t>insert into </a:t>
            </a:r>
            <a:r>
              <a:rPr lang="en-US" sz="2400" dirty="0" err="1"/>
              <a:t>emphigh</a:t>
            </a:r>
            <a:r>
              <a:rPr lang="en-US" sz="2400" dirty="0"/>
              <a:t> values(:new.</a:t>
            </a:r>
            <a:r>
              <a:rPr lang="en-US" sz="2400" dirty="0" err="1"/>
              <a:t>ename</a:t>
            </a:r>
            <a:r>
              <a:rPr lang="en-US" sz="2400" dirty="0"/>
              <a:t>,:</a:t>
            </a:r>
            <a:r>
              <a:rPr lang="en-US" sz="2400" dirty="0" err="1"/>
              <a:t>new.sal</a:t>
            </a:r>
            <a:r>
              <a:rPr lang="en-US" sz="2400" dirty="0"/>
              <a:t>);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End;</a:t>
            </a:r>
          </a:p>
          <a:p>
            <a:pPr marL="114300" indent="0">
              <a:buNone/>
            </a:pPr>
            <a:r>
              <a:rPr lang="en-US" sz="2400" dirty="0"/>
              <a:t>/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501700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200" dirty="0"/>
              <a:t>MySQL&gt; create  trigger t1 after insert on </a:t>
            </a:r>
            <a:r>
              <a:rPr lang="en-US" sz="2200" dirty="0" err="1"/>
              <a:t>emp</a:t>
            </a: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for each row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begin</a:t>
            </a:r>
          </a:p>
          <a:p>
            <a:pPr marL="114300" indent="0">
              <a:buNone/>
            </a:pPr>
            <a:r>
              <a:rPr lang="en-US" sz="2200" dirty="0"/>
              <a:t> </a:t>
            </a:r>
          </a:p>
          <a:p>
            <a:pPr marL="114300" indent="0">
              <a:buNone/>
            </a:pPr>
            <a:r>
              <a:rPr lang="en-US" sz="2200" dirty="0"/>
              <a:t>IF </a:t>
            </a:r>
            <a:r>
              <a:rPr lang="en-US" sz="2200" dirty="0" err="1"/>
              <a:t>NEW.sal</a:t>
            </a:r>
            <a:r>
              <a:rPr lang="en-US" sz="2200" dirty="0"/>
              <a:t> &gt;10000 THEN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insert into </a:t>
            </a:r>
            <a:r>
              <a:rPr lang="en-US" sz="2200" dirty="0" err="1"/>
              <a:t>emphigh</a:t>
            </a:r>
            <a:r>
              <a:rPr lang="en-US" sz="2200" dirty="0"/>
              <a:t> values(</a:t>
            </a:r>
            <a:r>
              <a:rPr lang="en-US" sz="2200" dirty="0" err="1"/>
              <a:t>new.ename,new.sal</a:t>
            </a:r>
            <a:r>
              <a:rPr lang="en-US" sz="2200" dirty="0"/>
              <a:t>);</a:t>
            </a:r>
          </a:p>
          <a:p>
            <a:pPr marL="114300" indent="0">
              <a:buNone/>
            </a:pPr>
            <a:endParaRPr lang="en-US" sz="2200" dirty="0"/>
          </a:p>
          <a:p>
            <a:pPr marL="114300" indent="0">
              <a:buNone/>
            </a:pPr>
            <a:r>
              <a:rPr lang="en-US" sz="2200" dirty="0"/>
              <a:t>End;</a:t>
            </a:r>
          </a:p>
          <a:p>
            <a:pPr marL="114300" indent="0">
              <a:buNone/>
            </a:pPr>
            <a:r>
              <a:rPr lang="en-US" sz="22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528969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304801"/>
            <a:ext cx="8153400" cy="2743200"/>
          </a:xfrm>
        </p:spPr>
        <p:txBody>
          <a:bodyPr/>
          <a:lstStyle/>
          <a:p>
            <a:pPr algn="ctr"/>
            <a:r>
              <a:rPr lang="en-US" dirty="0"/>
              <a:t>MySQL </a:t>
            </a:r>
            <a:r>
              <a:rPr lang="en-US" sz="6000" dirty="0"/>
              <a:t>PL/SQL control statements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5650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Introduction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423121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6385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Block structure</a:t>
            </a:r>
          </a:p>
        </p:txBody>
      </p:sp>
      <p:pic>
        <p:nvPicPr>
          <p:cNvPr id="2050" name="Picture 2" descr="Blocks in PL/SQL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219200"/>
            <a:ext cx="4114800" cy="5646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796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55575" y="274638"/>
            <a:ext cx="8150225" cy="1143000"/>
          </a:xfrm>
        </p:spPr>
        <p:txBody>
          <a:bodyPr/>
          <a:lstStyle/>
          <a:p>
            <a:r>
              <a:rPr lang="en-US" dirty="0"/>
              <a:t>Pl/SQL </a:t>
            </a:r>
            <a:r>
              <a:rPr lang="en-US" sz="4000" dirty="0"/>
              <a:t>Block structure Explanation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731493"/>
              </p:ext>
            </p:extLst>
          </p:nvPr>
        </p:nvGraphicFramePr>
        <p:xfrm>
          <a:off x="609600" y="1828800"/>
          <a:ext cx="7467600" cy="4499212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86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1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+mj-lt"/>
                        </a:rPr>
                        <a:t>Sections</a:t>
                      </a:r>
                    </a:p>
                  </a:txBody>
                  <a:tcPr marL="71651" marR="71651" marT="35825" marB="358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71651" marR="71651" marT="35825" marB="358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Declarations</a:t>
                      </a:r>
                    </a:p>
                  </a:txBody>
                  <a:tcPr marL="71651" marR="71651" marT="35825" marB="35825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j-lt"/>
                        </a:rPr>
                        <a:t>This section starts with the keyword DECLARE.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j-lt"/>
                        </a:rPr>
                        <a:t> It is an optional section and defines all variables, cursors, and other elements to be used in the program.</a:t>
                      </a:r>
                    </a:p>
                  </a:txBody>
                  <a:tcPr marL="71651" marR="71651" marT="35825" marB="358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76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Executable Commands</a:t>
                      </a:r>
                    </a:p>
                  </a:txBody>
                  <a:tcPr marL="71651" marR="71651" marT="35825" marB="35825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j-lt"/>
                        </a:rPr>
                        <a:t>This section is enclosed between the keywords BEGIN and END and it is a mandatory section.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j-lt"/>
                        </a:rPr>
                        <a:t>It consists of the executable PL/SQL statements of the program.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j-lt"/>
                        </a:rPr>
                        <a:t>It should have at least one executable line of code.</a:t>
                      </a:r>
                    </a:p>
                  </a:txBody>
                  <a:tcPr marL="71651" marR="71651" marT="35825" marB="358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6412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+mj-lt"/>
                        </a:rPr>
                        <a:t>Exception Handling</a:t>
                      </a:r>
                    </a:p>
                  </a:txBody>
                  <a:tcPr marL="71651" marR="71651" marT="35825" marB="35825"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j-lt"/>
                        </a:rPr>
                        <a:t>This section starts with the keyword EXCEPTION.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>
                          <a:latin typeface="+mj-lt"/>
                        </a:rPr>
                        <a:t>This optional section contains exception(s) that handle errors in the program.</a:t>
                      </a:r>
                    </a:p>
                  </a:txBody>
                  <a:tcPr marL="71651" marR="71651" marT="35825" marB="358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AutoShape 2" descr="Decision making statements in PL/SQ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64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'Hello World' Example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752600"/>
            <a:ext cx="6324600" cy="31242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marL="114300" indent="0">
              <a:buNone/>
            </a:pPr>
            <a:r>
              <a:rPr lang="en-US" sz="2800" dirty="0"/>
              <a:t>DECLARE </a:t>
            </a:r>
          </a:p>
          <a:p>
            <a:pPr marL="114300" indent="0">
              <a:buNone/>
            </a:pPr>
            <a:r>
              <a:rPr lang="en-US" sz="2800" dirty="0"/>
              <a:t>     Message varchar(20):= 'Hello World!';</a:t>
            </a:r>
          </a:p>
          <a:p>
            <a:pPr marL="114300" indent="0">
              <a:buNone/>
            </a:pPr>
            <a:r>
              <a:rPr lang="en-US" sz="2800" dirty="0"/>
              <a:t> BEGIN </a:t>
            </a:r>
          </a:p>
          <a:p>
            <a:pPr marL="114300" indent="0">
              <a:buNone/>
            </a:pPr>
            <a:r>
              <a:rPr lang="en-US" sz="2800" dirty="0"/>
              <a:t>     </a:t>
            </a:r>
            <a:r>
              <a:rPr lang="en-US" sz="2800" dirty="0" err="1"/>
              <a:t>dbms_output.put_line</a:t>
            </a:r>
            <a:r>
              <a:rPr lang="en-US" sz="2800" dirty="0"/>
              <a:t>(Message);</a:t>
            </a:r>
          </a:p>
          <a:p>
            <a:pPr marL="114300" indent="0">
              <a:buNone/>
            </a:pPr>
            <a:r>
              <a:rPr lang="en-US" sz="2800" dirty="0"/>
              <a:t> END; / </a:t>
            </a:r>
          </a:p>
        </p:txBody>
      </p:sp>
    </p:spTree>
    <p:extLst>
      <p:ext uri="{BB962C8B-B14F-4D97-AF65-F5344CB8AC3E}">
        <p14:creationId xmlns:p14="http://schemas.microsoft.com/office/powerpoint/2010/main" val="222898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PL/SQL block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6843"/>
              </p:ext>
            </p:extLst>
          </p:nvPr>
        </p:nvGraphicFramePr>
        <p:xfrm>
          <a:off x="457200" y="1600200"/>
          <a:ext cx="76200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4202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Unnamed block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3581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sz="7200" dirty="0">
                <a:solidFill>
                  <a:srgbClr val="FF0000"/>
                </a:solidFill>
              </a:rPr>
              <a:t>Not possible in MySQL but possible with oracle SQL</a:t>
            </a:r>
          </a:p>
        </p:txBody>
      </p:sp>
    </p:spTree>
    <p:extLst>
      <p:ext uri="{BB962C8B-B14F-4D97-AF65-F5344CB8AC3E}">
        <p14:creationId xmlns:p14="http://schemas.microsoft.com/office/powerpoint/2010/main" val="2163365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Unnamed block in oracle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SQL&gt;  set </a:t>
            </a:r>
            <a:r>
              <a:rPr lang="en-US" sz="2800" dirty="0" err="1"/>
              <a:t>serveroutput</a:t>
            </a:r>
            <a:r>
              <a:rPr lang="en-US" sz="2800" dirty="0"/>
              <a:t> on;      // to show output on screen</a:t>
            </a:r>
          </a:p>
          <a:p>
            <a:pPr marL="0" indent="0">
              <a:buNone/>
            </a:pPr>
            <a:r>
              <a:rPr lang="en-US" sz="2800" dirty="0"/>
              <a:t>    </a:t>
            </a:r>
          </a:p>
          <a:p>
            <a:pPr marL="0" indent="0">
              <a:buNone/>
            </a:pPr>
            <a:r>
              <a:rPr lang="en-US" sz="2800" dirty="0"/>
              <a:t>SQL&gt;  declare                                    // For loop</a:t>
            </a:r>
          </a:p>
          <a:p>
            <a:pPr marL="0" indent="0">
              <a:buNone/>
            </a:pPr>
            <a:r>
              <a:rPr lang="en-US" sz="2800" dirty="0"/>
              <a:t>  2   A number:=1;</a:t>
            </a:r>
          </a:p>
          <a:p>
            <a:pPr marL="0" indent="0">
              <a:buNone/>
            </a:pPr>
            <a:r>
              <a:rPr lang="en-US" sz="2800" dirty="0"/>
              <a:t>  3   begin</a:t>
            </a:r>
          </a:p>
          <a:p>
            <a:pPr marL="0" indent="0">
              <a:buNone/>
            </a:pPr>
            <a:r>
              <a:rPr lang="en-US" sz="2800" dirty="0"/>
              <a:t>  4   for A in 1..10 loop</a:t>
            </a:r>
          </a:p>
          <a:p>
            <a:pPr marL="0" indent="0">
              <a:buNone/>
            </a:pPr>
            <a:r>
              <a:rPr lang="en-US" sz="2800" dirty="0"/>
              <a:t>  5   </a:t>
            </a:r>
            <a:r>
              <a:rPr lang="en-US" sz="2800" dirty="0" err="1"/>
              <a:t>dbms_output.put_line</a:t>
            </a:r>
            <a:r>
              <a:rPr lang="en-US" sz="2800" dirty="0"/>
              <a:t>(A);</a:t>
            </a:r>
          </a:p>
          <a:p>
            <a:pPr marL="0" indent="0">
              <a:buNone/>
            </a:pPr>
            <a:r>
              <a:rPr lang="en-US" sz="2800" dirty="0"/>
              <a:t>  6   end loop;</a:t>
            </a:r>
          </a:p>
          <a:p>
            <a:pPr marL="0" indent="0">
              <a:buNone/>
            </a:pPr>
            <a:r>
              <a:rPr lang="en-US" sz="2800" dirty="0"/>
              <a:t>  7   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113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153</TotalTime>
  <Words>995</Words>
  <Application>Microsoft Office PowerPoint</Application>
  <PresentationFormat>On-screen Show (4:3)</PresentationFormat>
  <Paragraphs>174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</vt:lpstr>
      <vt:lpstr>Adjacency</vt:lpstr>
      <vt:lpstr>Difference between Oracle PL/SQL and MySQL </vt:lpstr>
      <vt:lpstr>MySQL PL/SQL control statements</vt:lpstr>
      <vt:lpstr>PL/SQL Introduction</vt:lpstr>
      <vt:lpstr>Pl/SQL Block structure</vt:lpstr>
      <vt:lpstr>Pl/SQL Block structure Explanation</vt:lpstr>
      <vt:lpstr>The 'Hello World' Example </vt:lpstr>
      <vt:lpstr>Types of PL/SQL block</vt:lpstr>
      <vt:lpstr>Unnamed block Examples</vt:lpstr>
      <vt:lpstr>Unnamed block in oracle </vt:lpstr>
      <vt:lpstr>Unnamed block in oracle </vt:lpstr>
      <vt:lpstr>Named block</vt:lpstr>
      <vt:lpstr>Some basic difference in PL/SQL (Oracle &amp; MySQL)</vt:lpstr>
      <vt:lpstr>Procedure syntax</vt:lpstr>
      <vt:lpstr>Procedure Example and running the procedure</vt:lpstr>
      <vt:lpstr>Function Example</vt:lpstr>
      <vt:lpstr>Cursor Example</vt:lpstr>
      <vt:lpstr>Trigger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CIU</cp:lastModifiedBy>
  <cp:revision>30</cp:revision>
  <dcterms:created xsi:type="dcterms:W3CDTF">2017-07-19T05:54:51Z</dcterms:created>
  <dcterms:modified xsi:type="dcterms:W3CDTF">2023-04-27T13:11:15Z</dcterms:modified>
</cp:coreProperties>
</file>