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2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6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5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0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0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02292-FA47-43E7-8EDC-EC858179BAC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6A2DCA9-1294-4B46-BA40-608BDEDC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9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Hangman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by: David Hendricks, Nathan Mumford, Shaun Fisher</a:t>
            </a:r>
            <a:endParaRPr lang="en-US" dirty="0"/>
          </a:p>
        </p:txBody>
      </p:sp>
      <p:pic>
        <p:nvPicPr>
          <p:cNvPr id="1028" name="Picture 4" descr="http://www.numerando.it/images2/gioco_impiccato/gioco_impiccato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449" y="1391944"/>
            <a:ext cx="2921581" cy="29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0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the game, Hangman</a:t>
            </a:r>
          </a:p>
          <a:p>
            <a:r>
              <a:rPr lang="en-US" dirty="0" smtClean="0"/>
              <a:t>Using object-oriented programming including: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File Input-Output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52" y="3489795"/>
            <a:ext cx="2057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Object-Oriented</a:t>
            </a:r>
          </a:p>
          <a:p>
            <a:r>
              <a:rPr lang="en-US" dirty="0" smtClean="0"/>
              <a:t>Contained 4 Words</a:t>
            </a:r>
          </a:p>
          <a:p>
            <a:pPr lvl="1"/>
            <a:r>
              <a:rPr lang="en-US" dirty="0" smtClean="0"/>
              <a:t>Using case methods</a:t>
            </a:r>
          </a:p>
          <a:p>
            <a:r>
              <a:rPr lang="en-US" dirty="0" smtClean="0"/>
              <a:t>Bugs in Survival Rounds</a:t>
            </a:r>
          </a:p>
          <a:p>
            <a:r>
              <a:rPr lang="en-US" dirty="0" smtClean="0"/>
              <a:t>Unnecessarily Long Code</a:t>
            </a:r>
          </a:p>
          <a:p>
            <a:r>
              <a:rPr lang="en-US" dirty="0" smtClean="0"/>
              <a:t>No display of correct answer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79" y="3105647"/>
            <a:ext cx="1297885" cy="25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</a:p>
          <a:p>
            <a:r>
              <a:rPr lang="en-US" dirty="0" smtClean="0"/>
              <a:t>Loads of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Option to replay at the </a:t>
            </a:r>
            <a:r>
              <a:rPr lang="en-US" smtClean="0"/>
              <a:t>end of game</a:t>
            </a:r>
            <a:endParaRPr lang="en-US" dirty="0" smtClean="0"/>
          </a:p>
          <a:p>
            <a:r>
              <a:rPr lang="en-US" dirty="0" smtClean="0"/>
              <a:t>More Interactive </a:t>
            </a:r>
            <a:endParaRPr lang="en-US" dirty="0"/>
          </a:p>
          <a:p>
            <a:pPr lvl="1"/>
            <a:r>
              <a:rPr lang="en-US" dirty="0" smtClean="0"/>
              <a:t>ASCII Art</a:t>
            </a:r>
          </a:p>
          <a:p>
            <a:pPr lvl="1"/>
            <a:r>
              <a:rPr lang="en-US" dirty="0" smtClean="0"/>
              <a:t>Survival Round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options for the user to choose from in the menu</a:t>
            </a:r>
          </a:p>
          <a:p>
            <a:r>
              <a:rPr lang="en-US" dirty="0" smtClean="0"/>
              <a:t>Over 130,000 words!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11" y="2828069"/>
            <a:ext cx="2967162" cy="2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Organizing the words lengths into each file</a:t>
            </a:r>
          </a:p>
          <a:p>
            <a:r>
              <a:rPr lang="en-US" dirty="0" smtClean="0"/>
              <a:t>Making the whole project object-oriented</a:t>
            </a:r>
          </a:p>
          <a:p>
            <a:r>
              <a:rPr lang="en-US" dirty="0" smtClean="0"/>
              <a:t>Changing string types into vectors</a:t>
            </a:r>
          </a:p>
          <a:p>
            <a:r>
              <a:rPr lang="en-US" dirty="0" smtClean="0"/>
              <a:t>Troubleshooting sections of the code</a:t>
            </a:r>
          </a:p>
          <a:p>
            <a:pPr lvl="1"/>
            <a:r>
              <a:rPr lang="en-US" dirty="0" smtClean="0"/>
              <a:t>Saving the Hangman</a:t>
            </a:r>
          </a:p>
          <a:p>
            <a:pPr lvl="1"/>
            <a:r>
              <a:rPr lang="en-US" dirty="0" smtClean="0"/>
              <a:t>Menu</a:t>
            </a:r>
          </a:p>
          <a:p>
            <a:r>
              <a:rPr lang="en-US" dirty="0" smtClean="0"/>
              <a:t>Crossing over from X-Code to Visual Studio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60" y="2767859"/>
            <a:ext cx="325194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“Cool”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Survival Rounds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of Python coding</a:t>
            </a:r>
          </a:p>
          <a:p>
            <a:r>
              <a:rPr lang="en-US" dirty="0" smtClean="0"/>
              <a:t>NEW CHALLENGE MODE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Now, we present out coding!</a:t>
            </a:r>
          </a:p>
        </p:txBody>
      </p:sp>
      <p:pic>
        <p:nvPicPr>
          <p:cNvPr id="4" name="Picture 2" descr="https://lh3.ggpht.com/RHKkf_YzgC24WVjefBEHCVwZ1alzcA15oQgfsFd0tcgQo3_fgxFmLbyIGECcrZBD4KsJ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604" y="336399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1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412" y="2156980"/>
            <a:ext cx="239221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7893" y="4501521"/>
            <a:ext cx="2071255" cy="7236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Good Luck.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146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Hangman</vt:lpstr>
      <vt:lpstr>Purpose</vt:lpstr>
      <vt:lpstr>Old Code…</vt:lpstr>
      <vt:lpstr>New Code</vt:lpstr>
      <vt:lpstr>Challenges</vt:lpstr>
      <vt:lpstr>“Cool” Factor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Shaun Fisher</dc:creator>
  <cp:lastModifiedBy>Shaun Fisher</cp:lastModifiedBy>
  <cp:revision>8</cp:revision>
  <dcterms:created xsi:type="dcterms:W3CDTF">2016-05-16T21:01:40Z</dcterms:created>
  <dcterms:modified xsi:type="dcterms:W3CDTF">2016-05-16T21:57:09Z</dcterms:modified>
</cp:coreProperties>
</file>