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6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30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15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91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4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90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7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22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36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5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7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7E35-CF61-4604-9C90-D1773EA3986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679C-BD94-4602-9592-1D561AC06B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34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</a:rPr>
              <a:t>LENAION LABS</a:t>
            </a:r>
            <a:endParaRPr lang="en-AU" dirty="0">
              <a:solidFill>
                <a:schemeClr val="accent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Pitch Deck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18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LENAION LABS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LENAION LABS</dc:title>
  <dc:creator>Nathan White</dc:creator>
  <cp:lastModifiedBy>Nathan White</cp:lastModifiedBy>
  <cp:revision>1</cp:revision>
  <dcterms:created xsi:type="dcterms:W3CDTF">2022-06-17T00:45:05Z</dcterms:created>
  <dcterms:modified xsi:type="dcterms:W3CDTF">2022-06-17T00:45:14Z</dcterms:modified>
</cp:coreProperties>
</file>