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0"/>
  </p:notesMasterIdLst>
  <p:sldIdLst>
    <p:sldId id="256" r:id="rId2"/>
    <p:sldId id="272" r:id="rId3"/>
    <p:sldId id="274" r:id="rId4"/>
    <p:sldId id="276" r:id="rId5"/>
    <p:sldId id="273" r:id="rId6"/>
    <p:sldId id="275" r:id="rId7"/>
    <p:sldId id="270" r:id="rId8"/>
    <p:sldId id="271" r:id="rId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39F2-A9AA-47C1-A8F0-E7E278020BD9}" type="datetimeFigureOut">
              <a:rPr lang="en-AU" smtClean="0"/>
              <a:t>30/11/2021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E319-E9AD-48DB-A5B6-3745FA18D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319-E9AD-48DB-A5B6-3745FA18DCB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F9DE-AEF8-4A43-A10C-AF9C0562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2160-F179-4ACC-A89E-6C773321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942C-B4F6-4901-8F7F-19FFD75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C0E6-4E75-4074-94CE-A9FB6FA9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7DF-D7DA-48E9-8B21-33344BDC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50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9E27-63C0-4864-83F6-514A18D1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EA4B0-03CF-4D7F-A168-8381D201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4AE9-9FBA-42BC-8CC7-1FA3E629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73D7-3298-420E-B78A-E2278D54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0E18-85FA-4FE6-AA44-D3DDF3DA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2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ACB11-25CA-4ED1-A524-65759689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CB5FF-3BF9-4454-BAF1-2FF54D88A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95F2-FDED-4E3E-B30D-42D3A7A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3CB5-9BC2-423C-84D9-FEEA9486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1BB6-A86A-4B70-8152-B106621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4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2AFD-256D-4508-A498-E67B74C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84AC-9B98-4C4D-A053-DE14948D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2C-1ACD-48AB-A902-DD0FD58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FAD5-6B46-4138-B908-55F91A1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1CFD-073A-4440-92A1-B11B366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F471-9684-40AB-91C3-336CCB33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B909-5F05-415C-9FE3-627634A2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0F05-FAFF-49FE-ACBC-041CAC28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4A4D-5543-40D9-8405-C354A36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C1C4-F89F-4979-9077-2B791E01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9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A70D-C2BF-41B3-80FF-AA0BB23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19CE-0C15-434C-A56F-7155BB4C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6E33-811C-4A76-A58E-452526AEF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A0419-591C-4377-9962-6036674D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E864-1799-46C3-9CDE-1F4E07A9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459D-B1E5-4D4A-8843-52FCD53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B36D-9562-44A6-BE18-F2FBD513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F7A19-63EA-4148-85A5-92EB8CDE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287EE-722E-4BC3-90EA-B2B1AD2C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A0470-67AE-49E9-AD7C-067D0413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F6DFF-3D56-4DEF-9956-503C76586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9C303-6449-48FB-9F94-212036A4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A643C-00B8-4A11-A903-A74A4824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F5FE-2A59-4FAE-A0F5-12A93BA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C71C-F5AD-48A9-994C-3F60172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A271-D1D6-4A71-B58E-C83EDE45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E433-F344-4ACC-AA7C-1C9E1CBC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BE9CF-6107-4FF8-B34F-B8058334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637E-5AAF-4737-BCF7-6FB9749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D41E0-3E45-47A9-A1D4-47D075A2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EA84E-DB9B-4EE1-A8B0-AFF6105C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9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9BDB-5AAB-4F7A-9F8B-663E704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B2C-C26A-4809-B825-3EFCEA1B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C4B4-9BCB-4141-9D1F-FA45BD3D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B144-E85E-49D0-AE34-6278F750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3DE6-A2E8-4CEC-AF4D-F4D0F3AC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2A2E-5DD0-4102-84DC-1121E1B1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0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F60B-0AFB-4F13-A06D-DE3054A2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8BFB-DC53-4947-A1D4-EA13DB94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CFD19-B915-42A2-8E3E-F69A6BEB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CCB0-8C54-491F-B6D9-0F1ED18B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4CC82-2F3F-425F-B2A0-6A13E64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8316D-E5DE-4D68-8BA9-F150CED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4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E3078-131C-4DF7-AEF3-D5AD3BDC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3C85-4F58-4326-BB57-E20D2E88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4013-6B7D-45B9-A0C4-70416AC3C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CAF6-3F46-4BE8-BC14-2A87DDD3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A43C-EFB1-4621-9C49-0A3177AA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30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b="1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lenaion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A68-6CC9-4865-A725-C2E74B11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Lenaion</a:t>
            </a:r>
            <a:r>
              <a:rPr lang="en-GB" dirty="0"/>
              <a:t> Labs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1BE4A-F8C2-48E0-A52D-273D333ED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Nathan White</a:t>
            </a:r>
          </a:p>
          <a:p>
            <a:endParaRPr lang="en-US" sz="1800" b="0" spc="-1" dirty="0">
              <a:latin typeface="Arial"/>
            </a:endParaRPr>
          </a:p>
          <a:p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Natural language processing solutions for socially </a:t>
            </a:r>
            <a:r>
              <a:rPr lang="en-US" sz="1800" b="0" spc="-1" dirty="0">
                <a:latin typeface="Arial"/>
              </a:rPr>
              <a:t>r</a:t>
            </a: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esponsible </a:t>
            </a:r>
            <a:r>
              <a:rPr lang="en-US" sz="1800" b="0" spc="-1" dirty="0">
                <a:latin typeface="Arial"/>
              </a:rPr>
              <a:t>i</a:t>
            </a: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nvesting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BF37E9D6-3402-443F-8548-C952B10B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5946"/>
            <a:ext cx="10080625" cy="4600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29F9-BDF4-4010-B51C-D23AD0A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257517"/>
            <a:ext cx="4198553" cy="1096044"/>
          </a:xfrm>
        </p:spPr>
        <p:txBody>
          <a:bodyPr/>
          <a:lstStyle/>
          <a:p>
            <a:r>
              <a:rPr lang="en-GB" dirty="0"/>
              <a:t>The Problem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3A5B-AFF5-4DCB-A6FE-BF07016BBDF1}"/>
              </a:ext>
            </a:extLst>
          </p:cNvPr>
          <p:cNvSpPr txBox="1"/>
          <p:nvPr/>
        </p:nvSpPr>
        <p:spPr>
          <a:xfrm>
            <a:off x="5845978" y="1007334"/>
            <a:ext cx="350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Saving the world is complicated</a:t>
            </a:r>
            <a:endParaRPr lang="en-AU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45E53-E4FF-4F2C-B7DC-A5F2739616A8}"/>
              </a:ext>
            </a:extLst>
          </p:cNvPr>
          <p:cNvSpPr txBox="1"/>
          <p:nvPr/>
        </p:nvSpPr>
        <p:spPr>
          <a:xfrm>
            <a:off x="5779395" y="2247247"/>
            <a:ext cx="3639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Greenwashing </a:t>
            </a:r>
            <a:br>
              <a:rPr lang="en-GB" sz="2800" b="1" dirty="0"/>
            </a:br>
            <a:r>
              <a:rPr lang="en-GB" sz="2800" b="1" dirty="0"/>
              <a:t>and spin</a:t>
            </a:r>
            <a:endParaRPr lang="en-AU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3D7A4-BE56-4BC6-96FA-C5DB15553898}"/>
              </a:ext>
            </a:extLst>
          </p:cNvPr>
          <p:cNvSpPr txBox="1"/>
          <p:nvPr/>
        </p:nvSpPr>
        <p:spPr>
          <a:xfrm>
            <a:off x="577049" y="1470542"/>
            <a:ext cx="3915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Environment and Climate 2050</a:t>
            </a:r>
            <a:endParaRPr lang="en-A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A86F-CF3F-40ED-A959-C757B4B9B0EE}"/>
              </a:ext>
            </a:extLst>
          </p:cNvPr>
          <p:cNvSpPr txBox="1"/>
          <p:nvPr/>
        </p:nvSpPr>
        <p:spPr>
          <a:xfrm>
            <a:off x="5845978" y="3483276"/>
            <a:ext cx="350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NLP for investing: </a:t>
            </a:r>
            <a:br>
              <a:rPr lang="en-GB" sz="2800" b="1" dirty="0"/>
            </a:br>
            <a:r>
              <a:rPr lang="en-GB" sz="2800" b="1" dirty="0"/>
              <a:t>A solution?</a:t>
            </a:r>
            <a:endParaRPr lang="en-AU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831F0-8D3E-4153-8A45-38F2A9C0DC7D}"/>
              </a:ext>
            </a:extLst>
          </p:cNvPr>
          <p:cNvSpPr txBox="1"/>
          <p:nvPr/>
        </p:nvSpPr>
        <p:spPr>
          <a:xfrm>
            <a:off x="825623" y="2785632"/>
            <a:ext cx="340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Social responsibility and equality</a:t>
            </a:r>
            <a:endParaRPr lang="en-A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19F32-3399-4354-A809-001AFFD395B4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57329-E573-47E8-A29F-37F7235C9107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9957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0DA7-0C6B-4917-AAF8-CD6711A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73892-F4E2-45A6-8E56-B6D25FB6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45" y="1509713"/>
            <a:ext cx="4267536" cy="3597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D958A-775E-4DAD-8E6E-7AD0E7857800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17319-A4B2-4359-B6A8-AE2B2ECF73BB}"/>
              </a:ext>
            </a:extLst>
          </p:cNvPr>
          <p:cNvSpPr txBox="1"/>
          <p:nvPr/>
        </p:nvSpPr>
        <p:spPr>
          <a:xfrm>
            <a:off x="199778" y="5162359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7987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7D53EDF-F4A3-4F99-B8FA-640386E4D558}"/>
              </a:ext>
            </a:extLst>
          </p:cNvPr>
          <p:cNvSpPr/>
          <p:nvPr/>
        </p:nvSpPr>
        <p:spPr>
          <a:xfrm>
            <a:off x="6279195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4E2DC5-59CF-48C2-8322-C86686068B6A}"/>
              </a:ext>
            </a:extLst>
          </p:cNvPr>
          <p:cNvSpPr/>
          <p:nvPr/>
        </p:nvSpPr>
        <p:spPr>
          <a:xfrm>
            <a:off x="3871866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A8C7-B041-4861-8F38-182C7C6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A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71AA14-4F2A-4A61-A75C-81DC91ABD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966" y="1397949"/>
            <a:ext cx="1123542" cy="1123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0205B-1193-4DDC-8796-94C7CB3A430B}"/>
              </a:ext>
            </a:extLst>
          </p:cNvPr>
          <p:cNvSpPr txBox="1"/>
          <p:nvPr/>
        </p:nvSpPr>
        <p:spPr>
          <a:xfrm>
            <a:off x="3799516" y="3023170"/>
            <a:ext cx="1908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Our natural language processing API</a:t>
            </a:r>
            <a:endParaRPr lang="en-AU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FCEF6-3A8B-474B-A5AA-5E6ECE3BB46F}"/>
              </a:ext>
            </a:extLst>
          </p:cNvPr>
          <p:cNvSpPr/>
          <p:nvPr/>
        </p:nvSpPr>
        <p:spPr>
          <a:xfrm>
            <a:off x="6551719" y="1601683"/>
            <a:ext cx="1230074" cy="64633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397E8-2254-4054-AA8F-C2F68074B068}"/>
              </a:ext>
            </a:extLst>
          </p:cNvPr>
          <p:cNvSpPr txBox="1"/>
          <p:nvPr/>
        </p:nvSpPr>
        <p:spPr>
          <a:xfrm>
            <a:off x="6658251" y="1630738"/>
            <a:ext cx="112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0.9     0.2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-0.6    0.3</a:t>
            </a:r>
            <a:endParaRPr lang="en-A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4B864-38C8-4B22-9ECA-E3B70FA49F4F}"/>
              </a:ext>
            </a:extLst>
          </p:cNvPr>
          <p:cNvSpPr txBox="1"/>
          <p:nvPr/>
        </p:nvSpPr>
        <p:spPr>
          <a:xfrm>
            <a:off x="6029292" y="3080324"/>
            <a:ext cx="226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Quantitative investment signals</a:t>
            </a:r>
            <a:endParaRPr lang="en-AU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4D8382-63CB-4218-8F62-2CFC2900ACE3}"/>
              </a:ext>
            </a:extLst>
          </p:cNvPr>
          <p:cNvSpPr/>
          <p:nvPr/>
        </p:nvSpPr>
        <p:spPr>
          <a:xfrm>
            <a:off x="1464537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CAB5C-8560-4BE6-89C4-336E596D0E64}"/>
              </a:ext>
            </a:extLst>
          </p:cNvPr>
          <p:cNvSpPr txBox="1"/>
          <p:nvPr/>
        </p:nvSpPr>
        <p:spPr>
          <a:xfrm>
            <a:off x="1464537" y="3080324"/>
            <a:ext cx="17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Reports and documents</a:t>
            </a:r>
            <a:endParaRPr lang="en-AU" sz="24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F60C63-FBF7-4D66-9260-E25482C07669}"/>
              </a:ext>
            </a:extLst>
          </p:cNvPr>
          <p:cNvSpPr/>
          <p:nvPr/>
        </p:nvSpPr>
        <p:spPr>
          <a:xfrm>
            <a:off x="3355759" y="1713390"/>
            <a:ext cx="425304" cy="53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5B8C40-A791-4696-8AC5-66709C5AFA31}"/>
              </a:ext>
            </a:extLst>
          </p:cNvPr>
          <p:cNvSpPr/>
          <p:nvPr/>
        </p:nvSpPr>
        <p:spPr>
          <a:xfrm>
            <a:off x="5731422" y="1665272"/>
            <a:ext cx="425304" cy="53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98F15-4B2D-4E54-A639-B59ECFE4DCD0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09FD2-4B75-4080-B28C-E41E8F49AA15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F2051A-06CA-4362-A909-927D79080D2A}"/>
              </a:ext>
            </a:extLst>
          </p:cNvPr>
          <p:cNvSpPr/>
          <p:nvPr/>
        </p:nvSpPr>
        <p:spPr>
          <a:xfrm>
            <a:off x="1882066" y="1245661"/>
            <a:ext cx="932155" cy="141220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53BA02C0-1C21-4848-966E-75A17A959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5" y="1247801"/>
            <a:ext cx="1412204" cy="14122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87F37C-2C51-4372-856E-1BAEC60DD565}"/>
              </a:ext>
            </a:extLst>
          </p:cNvPr>
          <p:cNvSpPr/>
          <p:nvPr/>
        </p:nvSpPr>
        <p:spPr>
          <a:xfrm>
            <a:off x="-234358" y="2112885"/>
            <a:ext cx="479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FE0E-554A-471C-A950-AB85D72C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Strengths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BDEB3-7778-40F6-9D84-49AA695757C4}"/>
              </a:ext>
            </a:extLst>
          </p:cNvPr>
          <p:cNvSpPr txBox="1"/>
          <p:nvPr/>
        </p:nvSpPr>
        <p:spPr>
          <a:xfrm>
            <a:off x="583986" y="1644241"/>
            <a:ext cx="2857500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Speed</a:t>
            </a:r>
          </a:p>
          <a:p>
            <a:pPr algn="ctr"/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Automated analysis in seconds</a:t>
            </a:r>
            <a:endParaRPr lang="en-AU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161C5-FDE5-4D20-94B2-5F062E30C087}"/>
              </a:ext>
            </a:extLst>
          </p:cNvPr>
          <p:cNvSpPr txBox="1"/>
          <p:nvPr/>
        </p:nvSpPr>
        <p:spPr>
          <a:xfrm>
            <a:off x="3621003" y="1644241"/>
            <a:ext cx="2857500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Originality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Obtain unique investment signals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93B1B-DA4A-4891-843F-EC4E8EC18D23}"/>
              </a:ext>
            </a:extLst>
          </p:cNvPr>
          <p:cNvSpPr txBox="1"/>
          <p:nvPr/>
        </p:nvSpPr>
        <p:spPr>
          <a:xfrm>
            <a:off x="6658020" y="1644241"/>
            <a:ext cx="2857500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Freedom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No longer limited to third party analyses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DF715-D08B-43A0-B498-848F5014E490}"/>
              </a:ext>
            </a:extLst>
          </p:cNvPr>
          <p:cNvCxnSpPr/>
          <p:nvPr/>
        </p:nvCxnSpPr>
        <p:spPr>
          <a:xfrm>
            <a:off x="1118586" y="2166151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F250D-E404-4FBD-A7F0-F3F85797E92B}"/>
              </a:ext>
            </a:extLst>
          </p:cNvPr>
          <p:cNvCxnSpPr/>
          <p:nvPr/>
        </p:nvCxnSpPr>
        <p:spPr>
          <a:xfrm>
            <a:off x="4161422" y="2167630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A4B21-CE17-4C56-8055-8B3DC05952CA}"/>
              </a:ext>
            </a:extLst>
          </p:cNvPr>
          <p:cNvCxnSpPr/>
          <p:nvPr/>
        </p:nvCxnSpPr>
        <p:spPr>
          <a:xfrm>
            <a:off x="7174637" y="2166151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79C127-5A7F-4A39-8B70-D7A5E384BA52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BE3AC-5B73-4A1F-9C75-A804C65BFC23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9031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C60-9339-4137-ABC1-D09D8F6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6051-C0A6-4D8A-AF48-892917E2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Our API provides investment teams</a:t>
            </a:r>
          </a:p>
          <a:p>
            <a:pPr marL="0" indent="0" algn="ctr">
              <a:buNone/>
            </a:pPr>
            <a:r>
              <a:rPr lang="en-GB" sz="2800" dirty="0"/>
              <a:t>NLP-based tools </a:t>
            </a:r>
          </a:p>
          <a:p>
            <a:pPr marL="0" indent="0" algn="ctr">
              <a:buNone/>
            </a:pPr>
            <a:r>
              <a:rPr lang="en-GB" sz="2800" dirty="0"/>
              <a:t>that analyse environmental and social factors</a:t>
            </a:r>
          </a:p>
          <a:p>
            <a:pPr marL="0" indent="0" algn="ctr">
              <a:buNone/>
            </a:pPr>
            <a:r>
              <a:rPr lang="en-GB" sz="2800" dirty="0"/>
              <a:t>to maximise impact</a:t>
            </a: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C3811-DA3B-49A6-BCBD-BBEC179D15B4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F5F22-3C63-464B-8FC3-E7BC998A1D38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3713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A4A-33E1-4868-B3ED-104503CF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6D1E-9C40-4A66-8DFC-8A0867E7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Advice</a:t>
            </a:r>
          </a:p>
          <a:p>
            <a:pPr marL="0" indent="0">
              <a:buNone/>
            </a:pPr>
            <a:r>
              <a:rPr lang="en-GB" sz="2800" dirty="0"/>
              <a:t>Introductions</a:t>
            </a:r>
          </a:p>
          <a:p>
            <a:pPr marL="0" indent="0">
              <a:buNone/>
            </a:pPr>
            <a:r>
              <a:rPr lang="en-GB" sz="2800" dirty="0"/>
              <a:t>Co-founder with industry connections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5CA89-2767-416C-AD18-C4C158B4DC2D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90F-B853-4243-A7CE-1B51E5968CA8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6681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30BB-27E1-4352-A23B-1DBB9784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C79C-47B2-43E9-9BBB-88BE9D2C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Nathan White</a:t>
            </a:r>
            <a:r>
              <a:rPr lang="en-AU" dirty="0"/>
              <a:t>, Founder, </a:t>
            </a:r>
            <a:r>
              <a:rPr lang="en-AU" dirty="0" err="1"/>
              <a:t>Lenaion</a:t>
            </a:r>
            <a:r>
              <a:rPr lang="en-AU" dirty="0"/>
              <a:t> Labs</a:t>
            </a:r>
          </a:p>
          <a:p>
            <a:pPr marL="0" indent="0">
              <a:buNone/>
            </a:pPr>
            <a:r>
              <a:rPr lang="en-AU" dirty="0"/>
              <a:t>Phone: 0410 432 092</a:t>
            </a:r>
          </a:p>
          <a:p>
            <a:pPr marL="0" indent="0">
              <a:buNone/>
            </a:pPr>
            <a:r>
              <a:rPr lang="en-AU" dirty="0"/>
              <a:t>Email: </a:t>
            </a:r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contact@lenaion.com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LinkedIn: linkedin.com/in/</a:t>
            </a:r>
            <a:r>
              <a:rPr lang="en-AU" dirty="0" err="1"/>
              <a:t>nathanmwhite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1354D-5540-4A42-BD11-F2D1DE2DE0CD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334A0-8FFB-4E51-BD24-FF7BDB2E74E7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6137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171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Times New Roman</vt:lpstr>
      <vt:lpstr>Office Theme</vt:lpstr>
      <vt:lpstr>Lenaion Labs</vt:lpstr>
      <vt:lpstr>The Problem</vt:lpstr>
      <vt:lpstr>The Problem</vt:lpstr>
      <vt:lpstr>The Solution</vt:lpstr>
      <vt:lpstr>Solution Strengths</vt:lpstr>
      <vt:lpstr>The Solution</vt:lpstr>
      <vt:lpstr>What we need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Lenaion Labs</dc:title>
  <dc:creator>Nathan White</dc:creator>
  <cp:lastModifiedBy>Nathan White</cp:lastModifiedBy>
  <cp:revision>145</cp:revision>
  <dcterms:modified xsi:type="dcterms:W3CDTF">2021-11-29T23:38:38Z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2021-11-09T13:44:05Z</dcterms:created>
  <dc:creator/>
  <dc:description/>
  <dc:language>en-US</dc:language>
  <cp:lastModifiedBy/>
  <dcterms:modified xsi:type="dcterms:W3CDTF">2021-11-09T13:56:47Z</dcterms:modified>
  <cp:revision>2</cp:revision>
  <dc:subject/>
  <dc:title/>
</cp:coreProperties>
</file>