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handoutMasterIdLst>
    <p:handoutMasterId r:id="rId24"/>
  </p:handoutMasterIdLst>
  <p:sldIdLst>
    <p:sldId id="256" r:id="rId2"/>
    <p:sldId id="275" r:id="rId3"/>
    <p:sldId id="257" r:id="rId4"/>
    <p:sldId id="276" r:id="rId5"/>
    <p:sldId id="258" r:id="rId6"/>
    <p:sldId id="259" r:id="rId7"/>
    <p:sldId id="264" r:id="rId8"/>
    <p:sldId id="265" r:id="rId9"/>
    <p:sldId id="277" r:id="rId10"/>
    <p:sldId id="263" r:id="rId11"/>
    <p:sldId id="266" r:id="rId12"/>
    <p:sldId id="267" r:id="rId13"/>
    <p:sldId id="278" r:id="rId14"/>
    <p:sldId id="261" r:id="rId15"/>
    <p:sldId id="268" r:id="rId16"/>
    <p:sldId id="269" r:id="rId17"/>
    <p:sldId id="270" r:id="rId18"/>
    <p:sldId id="279" r:id="rId19"/>
    <p:sldId id="262" r:id="rId20"/>
    <p:sldId id="271" r:id="rId21"/>
    <p:sldId id="274" r:id="rId22"/>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CFF"/>
    <a:srgbClr val="0F1151"/>
    <a:srgbClr val="A3D9FB"/>
    <a:srgbClr val="72C3FA"/>
    <a:srgbClr val="82CCFA"/>
    <a:srgbClr val="3EADF8"/>
    <a:srgbClr val="7EBBFE"/>
    <a:srgbClr val="A9E9FD"/>
    <a:srgbClr val="A8F6FE"/>
    <a:srgbClr val="357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5596" autoAdjust="0"/>
  </p:normalViewPr>
  <p:slideViewPr>
    <p:cSldViewPr>
      <p:cViewPr varScale="1">
        <p:scale>
          <a:sx n="75" d="100"/>
          <a:sy n="75" d="100"/>
        </p:scale>
        <p:origin x="11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9D253-A844-41B9-85D8-39F66133F2EA}" type="doc">
      <dgm:prSet loTypeId="urn:microsoft.com/office/officeart/2005/8/layout/orgChart1" loCatId="hierarchy" qsTypeId="urn:microsoft.com/office/officeart/2005/8/quickstyle/simple1" qsCatId="simple" csTypeId="urn:microsoft.com/office/officeart/2005/8/colors/accent1_5" csCatId="accent1" phldr="1"/>
      <dgm:spPr/>
      <dgm:t>
        <a:bodyPr/>
        <a:lstStyle/>
        <a:p>
          <a:endParaRPr lang="es-EC"/>
        </a:p>
      </dgm:t>
    </dgm:pt>
    <dgm:pt modelId="{0D32FB57-76A2-42C5-B058-84F3AD7076C8}">
      <dgm:prSet phldrT="[Texto]"/>
      <dgm:spPr/>
      <dgm:t>
        <a:bodyPr/>
        <a:lstStyle/>
        <a:p>
          <a:r>
            <a:rPr lang="es-EC" b="1" dirty="0" smtClean="0"/>
            <a:t>Desvanecimiento a gran escala</a:t>
          </a:r>
          <a:endParaRPr lang="es-EC" b="1" dirty="0"/>
        </a:p>
      </dgm:t>
    </dgm:pt>
    <dgm:pt modelId="{C2A1434A-B64F-423B-A462-9774ED52F96F}" type="parTrans" cxnId="{5E6D6E49-91B6-41A8-BA92-134B42EBB15C}">
      <dgm:prSet/>
      <dgm:spPr/>
      <dgm:t>
        <a:bodyPr/>
        <a:lstStyle/>
        <a:p>
          <a:endParaRPr lang="es-EC"/>
        </a:p>
      </dgm:t>
    </dgm:pt>
    <dgm:pt modelId="{3C5C1B25-732F-4A85-A531-79C4B951F19D}" type="sibTrans" cxnId="{5E6D6E49-91B6-41A8-BA92-134B42EBB15C}">
      <dgm:prSet/>
      <dgm:spPr/>
      <dgm:t>
        <a:bodyPr/>
        <a:lstStyle/>
        <a:p>
          <a:endParaRPr lang="es-EC"/>
        </a:p>
      </dgm:t>
    </dgm:pt>
    <dgm:pt modelId="{C66207A4-FC16-48A6-B15D-F46FABBFD883}">
      <dgm:prSet phldrT="[Texto]"/>
      <dgm:spPr/>
      <dgm:t>
        <a:bodyPr/>
        <a:lstStyle/>
        <a:p>
          <a:r>
            <a:rPr lang="es-EC" dirty="0" err="1" smtClean="0"/>
            <a:t>Path</a:t>
          </a:r>
          <a:r>
            <a:rPr lang="es-EC" dirty="0" smtClean="0"/>
            <a:t> </a:t>
          </a:r>
          <a:r>
            <a:rPr lang="es-EC" dirty="0" err="1" smtClean="0"/>
            <a:t>loss</a:t>
          </a:r>
          <a:endParaRPr lang="es-EC" dirty="0"/>
        </a:p>
      </dgm:t>
    </dgm:pt>
    <dgm:pt modelId="{CEC2D1B8-F985-4DB3-875D-851CB7B744C6}" type="parTrans" cxnId="{1191606B-B658-4DB7-B7D4-65D88942F77B}">
      <dgm:prSet/>
      <dgm:spPr/>
      <dgm:t>
        <a:bodyPr/>
        <a:lstStyle/>
        <a:p>
          <a:endParaRPr lang="es-EC"/>
        </a:p>
      </dgm:t>
    </dgm:pt>
    <dgm:pt modelId="{89227987-616E-4FFA-BD4B-CCFC11385A83}" type="sibTrans" cxnId="{1191606B-B658-4DB7-B7D4-65D88942F77B}">
      <dgm:prSet/>
      <dgm:spPr/>
      <dgm:t>
        <a:bodyPr/>
        <a:lstStyle/>
        <a:p>
          <a:endParaRPr lang="es-EC"/>
        </a:p>
      </dgm:t>
    </dgm:pt>
    <dgm:pt modelId="{21A989A5-C280-4CAD-AF78-6D34305275CF}">
      <dgm:prSet phldrT="[Texto]"/>
      <dgm:spPr/>
      <dgm:t>
        <a:bodyPr/>
        <a:lstStyle/>
        <a:p>
          <a:r>
            <a:rPr lang="es-EC" dirty="0" err="1" smtClean="0"/>
            <a:t>Shadowing</a:t>
          </a:r>
          <a:endParaRPr lang="es-EC" dirty="0"/>
        </a:p>
      </dgm:t>
    </dgm:pt>
    <dgm:pt modelId="{A73CB563-640C-4109-B005-16BCE5138045}" type="parTrans" cxnId="{ED0BDCD3-F2C4-41D1-9A09-2097EF0A0D26}">
      <dgm:prSet/>
      <dgm:spPr/>
      <dgm:t>
        <a:bodyPr/>
        <a:lstStyle/>
        <a:p>
          <a:endParaRPr lang="es-EC"/>
        </a:p>
      </dgm:t>
    </dgm:pt>
    <dgm:pt modelId="{29DA1D50-A8C2-4A3E-944C-1A1ECD5E20A7}" type="sibTrans" cxnId="{ED0BDCD3-F2C4-41D1-9A09-2097EF0A0D26}">
      <dgm:prSet/>
      <dgm:spPr/>
      <dgm:t>
        <a:bodyPr/>
        <a:lstStyle/>
        <a:p>
          <a:endParaRPr lang="es-EC"/>
        </a:p>
      </dgm:t>
    </dgm:pt>
    <dgm:pt modelId="{C515BD5B-C2C4-46C1-A2A7-7C082CB05082}">
      <dgm:prSet phldrT="[Texto]"/>
      <dgm:spPr/>
      <dgm:t>
        <a:bodyPr/>
        <a:lstStyle/>
        <a:p>
          <a:r>
            <a:rPr lang="es-EC" b="1" dirty="0" smtClean="0"/>
            <a:t>Desvanecimiento a pequeña escala</a:t>
          </a:r>
          <a:endParaRPr lang="es-EC" b="1" dirty="0"/>
        </a:p>
      </dgm:t>
    </dgm:pt>
    <dgm:pt modelId="{CAB32AB9-6E9F-498C-B9B8-42A5AF16B8B2}" type="parTrans" cxnId="{9523FEB1-ACDB-4419-B5D7-D615863A17EF}">
      <dgm:prSet/>
      <dgm:spPr/>
      <dgm:t>
        <a:bodyPr/>
        <a:lstStyle/>
        <a:p>
          <a:endParaRPr lang="es-EC"/>
        </a:p>
      </dgm:t>
    </dgm:pt>
    <dgm:pt modelId="{3BE6163E-6A7E-4DDD-AC6A-8612F8CBE108}" type="sibTrans" cxnId="{9523FEB1-ACDB-4419-B5D7-D615863A17EF}">
      <dgm:prSet/>
      <dgm:spPr/>
      <dgm:t>
        <a:bodyPr/>
        <a:lstStyle/>
        <a:p>
          <a:endParaRPr lang="es-EC"/>
        </a:p>
      </dgm:t>
    </dgm:pt>
    <dgm:pt modelId="{1C880DC2-5A2A-455B-9464-C700F04BB5C8}">
      <dgm:prSet phldrT="[Texto]"/>
      <dgm:spPr/>
      <dgm:t>
        <a:bodyPr/>
        <a:lstStyle/>
        <a:p>
          <a:r>
            <a:rPr lang="es-EC" b="0" i="0" dirty="0" smtClean="0"/>
            <a:t>Debido a la dispersión de frecuencia</a:t>
          </a:r>
          <a:endParaRPr lang="es-EC" b="0" i="0" dirty="0"/>
        </a:p>
      </dgm:t>
    </dgm:pt>
    <dgm:pt modelId="{7CD9DD9A-BF42-48B9-9C3A-7A851E3306E9}" type="parTrans" cxnId="{794D4DD3-826F-4200-9F28-DE1BA427289A}">
      <dgm:prSet/>
      <dgm:spPr/>
      <dgm:t>
        <a:bodyPr/>
        <a:lstStyle/>
        <a:p>
          <a:endParaRPr lang="es-EC"/>
        </a:p>
      </dgm:t>
    </dgm:pt>
    <dgm:pt modelId="{7F6F71B0-DEA9-4CCA-9A21-DB5BBD8C01FD}" type="sibTrans" cxnId="{794D4DD3-826F-4200-9F28-DE1BA427289A}">
      <dgm:prSet/>
      <dgm:spPr/>
      <dgm:t>
        <a:bodyPr/>
        <a:lstStyle/>
        <a:p>
          <a:endParaRPr lang="es-EC"/>
        </a:p>
      </dgm:t>
    </dgm:pt>
    <dgm:pt modelId="{18F3D003-16DC-47BA-8B0D-715BAD4F67B3}">
      <dgm:prSet phldrT="[Texto]"/>
      <dgm:spPr/>
      <dgm:t>
        <a:bodyPr/>
        <a:lstStyle/>
        <a:p>
          <a:r>
            <a:rPr lang="es-EC" dirty="0" smtClean="0"/>
            <a:t>Selectivo en frecuencia</a:t>
          </a:r>
          <a:endParaRPr lang="es-EC" dirty="0"/>
        </a:p>
      </dgm:t>
    </dgm:pt>
    <dgm:pt modelId="{E43EE688-A9DA-40ED-9744-69FCA940E54E}" type="parTrans" cxnId="{21600C89-6921-4629-BF1B-894651C4C9FA}">
      <dgm:prSet/>
      <dgm:spPr/>
      <dgm:t>
        <a:bodyPr/>
        <a:lstStyle/>
        <a:p>
          <a:endParaRPr lang="es-EC"/>
        </a:p>
      </dgm:t>
    </dgm:pt>
    <dgm:pt modelId="{FE90A366-77FD-4B85-8505-6E37F679CFE9}" type="sibTrans" cxnId="{21600C89-6921-4629-BF1B-894651C4C9FA}">
      <dgm:prSet/>
      <dgm:spPr/>
      <dgm:t>
        <a:bodyPr/>
        <a:lstStyle/>
        <a:p>
          <a:endParaRPr lang="es-EC"/>
        </a:p>
      </dgm:t>
    </dgm:pt>
    <dgm:pt modelId="{A2EBD989-A3CC-4B34-9604-8EE4D50C7761}">
      <dgm:prSet phldrT="[Texto]"/>
      <dgm:spPr/>
      <dgm:t>
        <a:bodyPr/>
        <a:lstStyle/>
        <a:p>
          <a:r>
            <a:rPr lang="es-EC" dirty="0" smtClean="0"/>
            <a:t>No selectivo en frecuencia</a:t>
          </a:r>
          <a:endParaRPr lang="es-EC" dirty="0"/>
        </a:p>
      </dgm:t>
    </dgm:pt>
    <dgm:pt modelId="{8DC696C0-91E8-422A-A5E9-2F40BA31096D}" type="parTrans" cxnId="{5E040AAC-AE84-45A1-BEDB-18681470C81F}">
      <dgm:prSet/>
      <dgm:spPr/>
      <dgm:t>
        <a:bodyPr/>
        <a:lstStyle/>
        <a:p>
          <a:endParaRPr lang="es-EC"/>
        </a:p>
      </dgm:t>
    </dgm:pt>
    <dgm:pt modelId="{677500BF-81E9-4106-95BC-7CF4D1ABFE4D}" type="sibTrans" cxnId="{5E040AAC-AE84-45A1-BEDB-18681470C81F}">
      <dgm:prSet/>
      <dgm:spPr/>
      <dgm:t>
        <a:bodyPr/>
        <a:lstStyle/>
        <a:p>
          <a:endParaRPr lang="es-EC"/>
        </a:p>
      </dgm:t>
    </dgm:pt>
    <dgm:pt modelId="{E4F855CD-9BFE-4F11-8CA2-B5A627C0E082}">
      <dgm:prSet phldrT="[Texto]"/>
      <dgm:spPr/>
      <dgm:t>
        <a:bodyPr/>
        <a:lstStyle/>
        <a:p>
          <a:r>
            <a:rPr lang="es-EC" b="0" i="0" dirty="0" smtClean="0"/>
            <a:t>Debido a la dispersión de tiempo</a:t>
          </a:r>
          <a:endParaRPr lang="es-EC" b="0" i="0" dirty="0"/>
        </a:p>
      </dgm:t>
    </dgm:pt>
    <dgm:pt modelId="{CC088B8F-1EAF-4D59-9817-3A06EBD35367}" type="parTrans" cxnId="{C81A2165-2770-4955-A4F7-5FFFB2CE17E2}">
      <dgm:prSet/>
      <dgm:spPr/>
      <dgm:t>
        <a:bodyPr/>
        <a:lstStyle/>
        <a:p>
          <a:endParaRPr lang="es-EC"/>
        </a:p>
      </dgm:t>
    </dgm:pt>
    <dgm:pt modelId="{90F7BB63-8764-4242-BA1E-74816ADFFFBD}" type="sibTrans" cxnId="{C81A2165-2770-4955-A4F7-5FFFB2CE17E2}">
      <dgm:prSet/>
      <dgm:spPr/>
      <dgm:t>
        <a:bodyPr/>
        <a:lstStyle/>
        <a:p>
          <a:endParaRPr lang="es-EC"/>
        </a:p>
      </dgm:t>
    </dgm:pt>
    <dgm:pt modelId="{CDC0CC43-DDA7-45FA-AF0C-677DA1865D00}">
      <dgm:prSet phldrT="[Texto]"/>
      <dgm:spPr/>
      <dgm:t>
        <a:bodyPr/>
        <a:lstStyle/>
        <a:p>
          <a:r>
            <a:rPr lang="es-EC" dirty="0" smtClean="0"/>
            <a:t>Rápido</a:t>
          </a:r>
          <a:endParaRPr lang="es-EC" dirty="0"/>
        </a:p>
      </dgm:t>
    </dgm:pt>
    <dgm:pt modelId="{2CA94ADE-8EAF-4BC6-8FFF-00B5276AF42F}" type="parTrans" cxnId="{CB6E4F91-EFED-46D6-B3A3-A51B2F4616C0}">
      <dgm:prSet/>
      <dgm:spPr/>
      <dgm:t>
        <a:bodyPr/>
        <a:lstStyle/>
        <a:p>
          <a:endParaRPr lang="es-EC"/>
        </a:p>
      </dgm:t>
    </dgm:pt>
    <dgm:pt modelId="{08BE3BD4-1D0A-4F0E-93D5-5A4452CEED9E}" type="sibTrans" cxnId="{CB6E4F91-EFED-46D6-B3A3-A51B2F4616C0}">
      <dgm:prSet/>
      <dgm:spPr/>
      <dgm:t>
        <a:bodyPr/>
        <a:lstStyle/>
        <a:p>
          <a:endParaRPr lang="es-EC"/>
        </a:p>
      </dgm:t>
    </dgm:pt>
    <dgm:pt modelId="{7B249A83-1C43-43AC-A3F2-6282139720C2}">
      <dgm:prSet phldrT="[Texto]"/>
      <dgm:spPr/>
      <dgm:t>
        <a:bodyPr/>
        <a:lstStyle/>
        <a:p>
          <a:r>
            <a:rPr lang="es-EC" dirty="0" smtClean="0"/>
            <a:t>Lento</a:t>
          </a:r>
          <a:endParaRPr lang="es-EC" dirty="0"/>
        </a:p>
      </dgm:t>
    </dgm:pt>
    <dgm:pt modelId="{5FABE762-2DBD-4BFD-853D-E8FB0F1C1091}" type="parTrans" cxnId="{2B28B28E-ABC3-4F2E-A9AA-5DE6D5FD69CB}">
      <dgm:prSet/>
      <dgm:spPr/>
      <dgm:t>
        <a:bodyPr/>
        <a:lstStyle/>
        <a:p>
          <a:endParaRPr lang="es-EC"/>
        </a:p>
      </dgm:t>
    </dgm:pt>
    <dgm:pt modelId="{159031B3-417E-4292-B3B5-900FA1123BD7}" type="sibTrans" cxnId="{2B28B28E-ABC3-4F2E-A9AA-5DE6D5FD69CB}">
      <dgm:prSet/>
      <dgm:spPr/>
      <dgm:t>
        <a:bodyPr/>
        <a:lstStyle/>
        <a:p>
          <a:endParaRPr lang="es-EC"/>
        </a:p>
      </dgm:t>
    </dgm:pt>
    <dgm:pt modelId="{1F5CD4B8-BD26-465C-84DB-6CDE60C5F75A}" type="pres">
      <dgm:prSet presAssocID="{A449D253-A844-41B9-85D8-39F66133F2EA}" presName="hierChild1" presStyleCnt="0">
        <dgm:presLayoutVars>
          <dgm:orgChart val="1"/>
          <dgm:chPref val="1"/>
          <dgm:dir/>
          <dgm:animOne val="branch"/>
          <dgm:animLvl val="lvl"/>
          <dgm:resizeHandles/>
        </dgm:presLayoutVars>
      </dgm:prSet>
      <dgm:spPr/>
      <dgm:t>
        <a:bodyPr/>
        <a:lstStyle/>
        <a:p>
          <a:endParaRPr lang="es-EC"/>
        </a:p>
      </dgm:t>
    </dgm:pt>
    <dgm:pt modelId="{1AE06B1F-9450-4491-950C-0D1F031BAD9D}" type="pres">
      <dgm:prSet presAssocID="{0D32FB57-76A2-42C5-B058-84F3AD7076C8}" presName="hierRoot1" presStyleCnt="0">
        <dgm:presLayoutVars>
          <dgm:hierBranch val="init"/>
        </dgm:presLayoutVars>
      </dgm:prSet>
      <dgm:spPr/>
    </dgm:pt>
    <dgm:pt modelId="{E98AB6A7-94CE-4454-BFFB-885062203CA7}" type="pres">
      <dgm:prSet presAssocID="{0D32FB57-76A2-42C5-B058-84F3AD7076C8}" presName="rootComposite1" presStyleCnt="0"/>
      <dgm:spPr/>
    </dgm:pt>
    <dgm:pt modelId="{F39F5A20-53CB-4D74-85EE-6502F71A248D}" type="pres">
      <dgm:prSet presAssocID="{0D32FB57-76A2-42C5-B058-84F3AD7076C8}" presName="rootText1" presStyleLbl="node0" presStyleIdx="0" presStyleCnt="2">
        <dgm:presLayoutVars>
          <dgm:chPref val="3"/>
        </dgm:presLayoutVars>
      </dgm:prSet>
      <dgm:spPr/>
      <dgm:t>
        <a:bodyPr/>
        <a:lstStyle/>
        <a:p>
          <a:endParaRPr lang="es-EC"/>
        </a:p>
      </dgm:t>
    </dgm:pt>
    <dgm:pt modelId="{4F8CD1EA-ACB0-4ADF-99B1-35CAECFF1C11}" type="pres">
      <dgm:prSet presAssocID="{0D32FB57-76A2-42C5-B058-84F3AD7076C8}" presName="rootConnector1" presStyleLbl="node1" presStyleIdx="0" presStyleCnt="0"/>
      <dgm:spPr/>
      <dgm:t>
        <a:bodyPr/>
        <a:lstStyle/>
        <a:p>
          <a:endParaRPr lang="es-EC"/>
        </a:p>
      </dgm:t>
    </dgm:pt>
    <dgm:pt modelId="{125AFA5F-64DE-491D-AA38-67C651DD2763}" type="pres">
      <dgm:prSet presAssocID="{0D32FB57-76A2-42C5-B058-84F3AD7076C8}" presName="hierChild2" presStyleCnt="0"/>
      <dgm:spPr/>
    </dgm:pt>
    <dgm:pt modelId="{1AC9609B-9FD7-4277-97FB-7F5AF521DD99}" type="pres">
      <dgm:prSet presAssocID="{CEC2D1B8-F985-4DB3-875D-851CB7B744C6}" presName="Name37" presStyleLbl="parChTrans1D2" presStyleIdx="0" presStyleCnt="4"/>
      <dgm:spPr/>
      <dgm:t>
        <a:bodyPr/>
        <a:lstStyle/>
        <a:p>
          <a:endParaRPr lang="es-EC"/>
        </a:p>
      </dgm:t>
    </dgm:pt>
    <dgm:pt modelId="{F9FD089C-7097-4678-8196-4F9215F13101}" type="pres">
      <dgm:prSet presAssocID="{C66207A4-FC16-48A6-B15D-F46FABBFD883}" presName="hierRoot2" presStyleCnt="0">
        <dgm:presLayoutVars>
          <dgm:hierBranch val="init"/>
        </dgm:presLayoutVars>
      </dgm:prSet>
      <dgm:spPr/>
    </dgm:pt>
    <dgm:pt modelId="{F6E98E39-4C73-47F4-86C7-B0B0474B7E2B}" type="pres">
      <dgm:prSet presAssocID="{C66207A4-FC16-48A6-B15D-F46FABBFD883}" presName="rootComposite" presStyleCnt="0"/>
      <dgm:spPr/>
    </dgm:pt>
    <dgm:pt modelId="{18999BA2-5801-4BE0-BD63-2D7A6E0D9172}" type="pres">
      <dgm:prSet presAssocID="{C66207A4-FC16-48A6-B15D-F46FABBFD883}" presName="rootText" presStyleLbl="node2" presStyleIdx="0" presStyleCnt="4">
        <dgm:presLayoutVars>
          <dgm:chPref val="3"/>
        </dgm:presLayoutVars>
      </dgm:prSet>
      <dgm:spPr/>
      <dgm:t>
        <a:bodyPr/>
        <a:lstStyle/>
        <a:p>
          <a:endParaRPr lang="es-EC"/>
        </a:p>
      </dgm:t>
    </dgm:pt>
    <dgm:pt modelId="{AC0E34E3-472E-446F-9C64-A2B5087FBBBD}" type="pres">
      <dgm:prSet presAssocID="{C66207A4-FC16-48A6-B15D-F46FABBFD883}" presName="rootConnector" presStyleLbl="node2" presStyleIdx="0" presStyleCnt="4"/>
      <dgm:spPr/>
      <dgm:t>
        <a:bodyPr/>
        <a:lstStyle/>
        <a:p>
          <a:endParaRPr lang="es-EC"/>
        </a:p>
      </dgm:t>
    </dgm:pt>
    <dgm:pt modelId="{7D1C851D-F9EA-4B84-A2A0-AC83960282E3}" type="pres">
      <dgm:prSet presAssocID="{C66207A4-FC16-48A6-B15D-F46FABBFD883}" presName="hierChild4" presStyleCnt="0"/>
      <dgm:spPr/>
    </dgm:pt>
    <dgm:pt modelId="{AA737744-7816-4A2C-9408-B9E2B2F8604E}" type="pres">
      <dgm:prSet presAssocID="{C66207A4-FC16-48A6-B15D-F46FABBFD883}" presName="hierChild5" presStyleCnt="0"/>
      <dgm:spPr/>
    </dgm:pt>
    <dgm:pt modelId="{6C97C849-B717-4BC8-9326-252EBD16AC08}" type="pres">
      <dgm:prSet presAssocID="{A73CB563-640C-4109-B005-16BCE5138045}" presName="Name37" presStyleLbl="parChTrans1D2" presStyleIdx="1" presStyleCnt="4"/>
      <dgm:spPr/>
      <dgm:t>
        <a:bodyPr/>
        <a:lstStyle/>
        <a:p>
          <a:endParaRPr lang="es-EC"/>
        </a:p>
      </dgm:t>
    </dgm:pt>
    <dgm:pt modelId="{4686989B-6CE1-4EC2-A976-5BE019852FCD}" type="pres">
      <dgm:prSet presAssocID="{21A989A5-C280-4CAD-AF78-6D34305275CF}" presName="hierRoot2" presStyleCnt="0">
        <dgm:presLayoutVars>
          <dgm:hierBranch val="init"/>
        </dgm:presLayoutVars>
      </dgm:prSet>
      <dgm:spPr/>
    </dgm:pt>
    <dgm:pt modelId="{015471A1-DE19-487A-B667-0222E18FF49E}" type="pres">
      <dgm:prSet presAssocID="{21A989A5-C280-4CAD-AF78-6D34305275CF}" presName="rootComposite" presStyleCnt="0"/>
      <dgm:spPr/>
    </dgm:pt>
    <dgm:pt modelId="{DE809DFD-CF67-4A16-BBC6-0E5B7E439F10}" type="pres">
      <dgm:prSet presAssocID="{21A989A5-C280-4CAD-AF78-6D34305275CF}" presName="rootText" presStyleLbl="node2" presStyleIdx="1" presStyleCnt="4">
        <dgm:presLayoutVars>
          <dgm:chPref val="3"/>
        </dgm:presLayoutVars>
      </dgm:prSet>
      <dgm:spPr/>
      <dgm:t>
        <a:bodyPr/>
        <a:lstStyle/>
        <a:p>
          <a:endParaRPr lang="es-EC"/>
        </a:p>
      </dgm:t>
    </dgm:pt>
    <dgm:pt modelId="{CB74B040-9687-4D00-A486-FB899F871BB2}" type="pres">
      <dgm:prSet presAssocID="{21A989A5-C280-4CAD-AF78-6D34305275CF}" presName="rootConnector" presStyleLbl="node2" presStyleIdx="1" presStyleCnt="4"/>
      <dgm:spPr/>
      <dgm:t>
        <a:bodyPr/>
        <a:lstStyle/>
        <a:p>
          <a:endParaRPr lang="es-EC"/>
        </a:p>
      </dgm:t>
    </dgm:pt>
    <dgm:pt modelId="{0EC2A39A-E6C8-425D-B9AB-667C6BDD6437}" type="pres">
      <dgm:prSet presAssocID="{21A989A5-C280-4CAD-AF78-6D34305275CF}" presName="hierChild4" presStyleCnt="0"/>
      <dgm:spPr/>
    </dgm:pt>
    <dgm:pt modelId="{C57C4AD7-0068-401F-B0F3-AF063718BC65}" type="pres">
      <dgm:prSet presAssocID="{21A989A5-C280-4CAD-AF78-6D34305275CF}" presName="hierChild5" presStyleCnt="0"/>
      <dgm:spPr/>
    </dgm:pt>
    <dgm:pt modelId="{FA546CAA-08F8-4E7B-AC57-02C6C6FA012C}" type="pres">
      <dgm:prSet presAssocID="{0D32FB57-76A2-42C5-B058-84F3AD7076C8}" presName="hierChild3" presStyleCnt="0"/>
      <dgm:spPr/>
    </dgm:pt>
    <dgm:pt modelId="{AFAC5C37-4D30-48BC-9A6C-96A768AA00AD}" type="pres">
      <dgm:prSet presAssocID="{C515BD5B-C2C4-46C1-A2A7-7C082CB05082}" presName="hierRoot1" presStyleCnt="0">
        <dgm:presLayoutVars>
          <dgm:hierBranch val="init"/>
        </dgm:presLayoutVars>
      </dgm:prSet>
      <dgm:spPr/>
    </dgm:pt>
    <dgm:pt modelId="{7B0BB979-AB90-401A-A5D6-E0CA668F8A9A}" type="pres">
      <dgm:prSet presAssocID="{C515BD5B-C2C4-46C1-A2A7-7C082CB05082}" presName="rootComposite1" presStyleCnt="0"/>
      <dgm:spPr/>
    </dgm:pt>
    <dgm:pt modelId="{9EBE397D-1C54-455B-8F22-0C19CF1D3D23}" type="pres">
      <dgm:prSet presAssocID="{C515BD5B-C2C4-46C1-A2A7-7C082CB05082}" presName="rootText1" presStyleLbl="node0" presStyleIdx="1" presStyleCnt="2">
        <dgm:presLayoutVars>
          <dgm:chPref val="3"/>
        </dgm:presLayoutVars>
      </dgm:prSet>
      <dgm:spPr/>
      <dgm:t>
        <a:bodyPr/>
        <a:lstStyle/>
        <a:p>
          <a:endParaRPr lang="es-EC"/>
        </a:p>
      </dgm:t>
    </dgm:pt>
    <dgm:pt modelId="{83D6834C-0C28-4C3A-877D-478F137ECC12}" type="pres">
      <dgm:prSet presAssocID="{C515BD5B-C2C4-46C1-A2A7-7C082CB05082}" presName="rootConnector1" presStyleLbl="node1" presStyleIdx="0" presStyleCnt="0"/>
      <dgm:spPr/>
      <dgm:t>
        <a:bodyPr/>
        <a:lstStyle/>
        <a:p>
          <a:endParaRPr lang="es-EC"/>
        </a:p>
      </dgm:t>
    </dgm:pt>
    <dgm:pt modelId="{64D48935-434C-48BE-B7BA-FA293C3B4B3A}" type="pres">
      <dgm:prSet presAssocID="{C515BD5B-C2C4-46C1-A2A7-7C082CB05082}" presName="hierChild2" presStyleCnt="0"/>
      <dgm:spPr/>
    </dgm:pt>
    <dgm:pt modelId="{07BD47CF-D777-4AE3-8117-39F66EBC94E0}" type="pres">
      <dgm:prSet presAssocID="{7CD9DD9A-BF42-48B9-9C3A-7A851E3306E9}" presName="Name37" presStyleLbl="parChTrans1D2" presStyleIdx="2" presStyleCnt="4"/>
      <dgm:spPr/>
      <dgm:t>
        <a:bodyPr/>
        <a:lstStyle/>
        <a:p>
          <a:endParaRPr lang="es-EC"/>
        </a:p>
      </dgm:t>
    </dgm:pt>
    <dgm:pt modelId="{D3043919-B07A-41BE-BE8E-0DC12D4B8679}" type="pres">
      <dgm:prSet presAssocID="{1C880DC2-5A2A-455B-9464-C700F04BB5C8}" presName="hierRoot2" presStyleCnt="0">
        <dgm:presLayoutVars>
          <dgm:hierBranch val="init"/>
        </dgm:presLayoutVars>
      </dgm:prSet>
      <dgm:spPr/>
    </dgm:pt>
    <dgm:pt modelId="{61112D3B-5BE1-4003-83BC-A1521CF6E9A7}" type="pres">
      <dgm:prSet presAssocID="{1C880DC2-5A2A-455B-9464-C700F04BB5C8}" presName="rootComposite" presStyleCnt="0"/>
      <dgm:spPr/>
    </dgm:pt>
    <dgm:pt modelId="{B139C35C-DF33-4761-AD01-30AB3CA8BE2A}" type="pres">
      <dgm:prSet presAssocID="{1C880DC2-5A2A-455B-9464-C700F04BB5C8}" presName="rootText" presStyleLbl="node2" presStyleIdx="2" presStyleCnt="4">
        <dgm:presLayoutVars>
          <dgm:chPref val="3"/>
        </dgm:presLayoutVars>
      </dgm:prSet>
      <dgm:spPr/>
      <dgm:t>
        <a:bodyPr/>
        <a:lstStyle/>
        <a:p>
          <a:endParaRPr lang="es-EC"/>
        </a:p>
      </dgm:t>
    </dgm:pt>
    <dgm:pt modelId="{638F6CAB-1012-40DA-998C-4E863B43750D}" type="pres">
      <dgm:prSet presAssocID="{1C880DC2-5A2A-455B-9464-C700F04BB5C8}" presName="rootConnector" presStyleLbl="node2" presStyleIdx="2" presStyleCnt="4"/>
      <dgm:spPr/>
      <dgm:t>
        <a:bodyPr/>
        <a:lstStyle/>
        <a:p>
          <a:endParaRPr lang="es-EC"/>
        </a:p>
      </dgm:t>
    </dgm:pt>
    <dgm:pt modelId="{EAA83630-438D-4144-A9F4-AFC4BFC259FB}" type="pres">
      <dgm:prSet presAssocID="{1C880DC2-5A2A-455B-9464-C700F04BB5C8}" presName="hierChild4" presStyleCnt="0"/>
      <dgm:spPr/>
    </dgm:pt>
    <dgm:pt modelId="{68174896-9D52-47D0-86FE-EEB262709226}" type="pres">
      <dgm:prSet presAssocID="{E43EE688-A9DA-40ED-9744-69FCA940E54E}" presName="Name37" presStyleLbl="parChTrans1D3" presStyleIdx="0" presStyleCnt="4"/>
      <dgm:spPr/>
      <dgm:t>
        <a:bodyPr/>
        <a:lstStyle/>
        <a:p>
          <a:endParaRPr lang="es-EC"/>
        </a:p>
      </dgm:t>
    </dgm:pt>
    <dgm:pt modelId="{6DB3EC21-9753-4ECD-87B7-A4A9210BDAD2}" type="pres">
      <dgm:prSet presAssocID="{18F3D003-16DC-47BA-8B0D-715BAD4F67B3}" presName="hierRoot2" presStyleCnt="0">
        <dgm:presLayoutVars>
          <dgm:hierBranch val="init"/>
        </dgm:presLayoutVars>
      </dgm:prSet>
      <dgm:spPr/>
    </dgm:pt>
    <dgm:pt modelId="{D373C60E-8FBB-4494-B208-634105E965AB}" type="pres">
      <dgm:prSet presAssocID="{18F3D003-16DC-47BA-8B0D-715BAD4F67B3}" presName="rootComposite" presStyleCnt="0"/>
      <dgm:spPr/>
    </dgm:pt>
    <dgm:pt modelId="{2CDA7EB8-9C3E-47C0-94CC-2FFC9E1C3AC2}" type="pres">
      <dgm:prSet presAssocID="{18F3D003-16DC-47BA-8B0D-715BAD4F67B3}" presName="rootText" presStyleLbl="node3" presStyleIdx="0" presStyleCnt="4">
        <dgm:presLayoutVars>
          <dgm:chPref val="3"/>
        </dgm:presLayoutVars>
      </dgm:prSet>
      <dgm:spPr/>
      <dgm:t>
        <a:bodyPr/>
        <a:lstStyle/>
        <a:p>
          <a:endParaRPr lang="es-EC"/>
        </a:p>
      </dgm:t>
    </dgm:pt>
    <dgm:pt modelId="{EEDD470A-FB39-4D02-AB99-F6BC07B5D7D7}" type="pres">
      <dgm:prSet presAssocID="{18F3D003-16DC-47BA-8B0D-715BAD4F67B3}" presName="rootConnector" presStyleLbl="node3" presStyleIdx="0" presStyleCnt="4"/>
      <dgm:spPr/>
      <dgm:t>
        <a:bodyPr/>
        <a:lstStyle/>
        <a:p>
          <a:endParaRPr lang="es-EC"/>
        </a:p>
      </dgm:t>
    </dgm:pt>
    <dgm:pt modelId="{558CD5FF-946E-474B-936E-57A566529315}" type="pres">
      <dgm:prSet presAssocID="{18F3D003-16DC-47BA-8B0D-715BAD4F67B3}" presName="hierChild4" presStyleCnt="0"/>
      <dgm:spPr/>
    </dgm:pt>
    <dgm:pt modelId="{2C25EF42-E1B8-4BF4-97E4-E5574BC8508D}" type="pres">
      <dgm:prSet presAssocID="{18F3D003-16DC-47BA-8B0D-715BAD4F67B3}" presName="hierChild5" presStyleCnt="0"/>
      <dgm:spPr/>
    </dgm:pt>
    <dgm:pt modelId="{AFAF98FA-AB1D-4917-85C3-4908BB7217E0}" type="pres">
      <dgm:prSet presAssocID="{8DC696C0-91E8-422A-A5E9-2F40BA31096D}" presName="Name37" presStyleLbl="parChTrans1D3" presStyleIdx="1" presStyleCnt="4"/>
      <dgm:spPr/>
      <dgm:t>
        <a:bodyPr/>
        <a:lstStyle/>
        <a:p>
          <a:endParaRPr lang="es-EC"/>
        </a:p>
      </dgm:t>
    </dgm:pt>
    <dgm:pt modelId="{680E7511-DC31-48D5-A6FC-CA12E8CBDDBF}" type="pres">
      <dgm:prSet presAssocID="{A2EBD989-A3CC-4B34-9604-8EE4D50C7761}" presName="hierRoot2" presStyleCnt="0">
        <dgm:presLayoutVars>
          <dgm:hierBranch val="init"/>
        </dgm:presLayoutVars>
      </dgm:prSet>
      <dgm:spPr/>
    </dgm:pt>
    <dgm:pt modelId="{BF0D08E0-D485-43B0-B924-56AAC0144273}" type="pres">
      <dgm:prSet presAssocID="{A2EBD989-A3CC-4B34-9604-8EE4D50C7761}" presName="rootComposite" presStyleCnt="0"/>
      <dgm:spPr/>
    </dgm:pt>
    <dgm:pt modelId="{FC25F05F-F414-42E1-A199-FBFEBB57A869}" type="pres">
      <dgm:prSet presAssocID="{A2EBD989-A3CC-4B34-9604-8EE4D50C7761}" presName="rootText" presStyleLbl="node3" presStyleIdx="1" presStyleCnt="4">
        <dgm:presLayoutVars>
          <dgm:chPref val="3"/>
        </dgm:presLayoutVars>
      </dgm:prSet>
      <dgm:spPr/>
      <dgm:t>
        <a:bodyPr/>
        <a:lstStyle/>
        <a:p>
          <a:endParaRPr lang="es-EC"/>
        </a:p>
      </dgm:t>
    </dgm:pt>
    <dgm:pt modelId="{4D608F67-67C8-416A-894D-5FBDC7FBED3E}" type="pres">
      <dgm:prSet presAssocID="{A2EBD989-A3CC-4B34-9604-8EE4D50C7761}" presName="rootConnector" presStyleLbl="node3" presStyleIdx="1" presStyleCnt="4"/>
      <dgm:spPr/>
      <dgm:t>
        <a:bodyPr/>
        <a:lstStyle/>
        <a:p>
          <a:endParaRPr lang="es-EC"/>
        </a:p>
      </dgm:t>
    </dgm:pt>
    <dgm:pt modelId="{2138D9FA-A3CA-403C-84D6-92FABE97AE92}" type="pres">
      <dgm:prSet presAssocID="{A2EBD989-A3CC-4B34-9604-8EE4D50C7761}" presName="hierChild4" presStyleCnt="0"/>
      <dgm:spPr/>
    </dgm:pt>
    <dgm:pt modelId="{ADEB9AA3-549C-4343-BAD1-84BF3CFD9FBC}" type="pres">
      <dgm:prSet presAssocID="{A2EBD989-A3CC-4B34-9604-8EE4D50C7761}" presName="hierChild5" presStyleCnt="0"/>
      <dgm:spPr/>
    </dgm:pt>
    <dgm:pt modelId="{4673458D-1D67-4DDD-A9B9-E00526BEAD09}" type="pres">
      <dgm:prSet presAssocID="{1C880DC2-5A2A-455B-9464-C700F04BB5C8}" presName="hierChild5" presStyleCnt="0"/>
      <dgm:spPr/>
    </dgm:pt>
    <dgm:pt modelId="{81D91122-9715-46D0-BD49-0F9E4FB59314}" type="pres">
      <dgm:prSet presAssocID="{CC088B8F-1EAF-4D59-9817-3A06EBD35367}" presName="Name37" presStyleLbl="parChTrans1D2" presStyleIdx="3" presStyleCnt="4"/>
      <dgm:spPr/>
      <dgm:t>
        <a:bodyPr/>
        <a:lstStyle/>
        <a:p>
          <a:endParaRPr lang="es-EC"/>
        </a:p>
      </dgm:t>
    </dgm:pt>
    <dgm:pt modelId="{6B9F6E01-20DD-4EF5-A437-201CD5472B50}" type="pres">
      <dgm:prSet presAssocID="{E4F855CD-9BFE-4F11-8CA2-B5A627C0E082}" presName="hierRoot2" presStyleCnt="0">
        <dgm:presLayoutVars>
          <dgm:hierBranch val="init"/>
        </dgm:presLayoutVars>
      </dgm:prSet>
      <dgm:spPr/>
    </dgm:pt>
    <dgm:pt modelId="{32130C98-70A6-4039-BED1-9F987CFAF688}" type="pres">
      <dgm:prSet presAssocID="{E4F855CD-9BFE-4F11-8CA2-B5A627C0E082}" presName="rootComposite" presStyleCnt="0"/>
      <dgm:spPr/>
    </dgm:pt>
    <dgm:pt modelId="{AD69409F-BE2C-48F3-82A5-AFFA5F40ED94}" type="pres">
      <dgm:prSet presAssocID="{E4F855CD-9BFE-4F11-8CA2-B5A627C0E082}" presName="rootText" presStyleLbl="node2" presStyleIdx="3" presStyleCnt="4">
        <dgm:presLayoutVars>
          <dgm:chPref val="3"/>
        </dgm:presLayoutVars>
      </dgm:prSet>
      <dgm:spPr/>
      <dgm:t>
        <a:bodyPr/>
        <a:lstStyle/>
        <a:p>
          <a:endParaRPr lang="es-EC"/>
        </a:p>
      </dgm:t>
    </dgm:pt>
    <dgm:pt modelId="{B38A3E73-E9B4-42BA-9AFC-B5DF524840EE}" type="pres">
      <dgm:prSet presAssocID="{E4F855CD-9BFE-4F11-8CA2-B5A627C0E082}" presName="rootConnector" presStyleLbl="node2" presStyleIdx="3" presStyleCnt="4"/>
      <dgm:spPr/>
      <dgm:t>
        <a:bodyPr/>
        <a:lstStyle/>
        <a:p>
          <a:endParaRPr lang="es-EC"/>
        </a:p>
      </dgm:t>
    </dgm:pt>
    <dgm:pt modelId="{8AAA754B-467D-46E6-B82D-DBECB18D3A5C}" type="pres">
      <dgm:prSet presAssocID="{E4F855CD-9BFE-4F11-8CA2-B5A627C0E082}" presName="hierChild4" presStyleCnt="0"/>
      <dgm:spPr/>
    </dgm:pt>
    <dgm:pt modelId="{019427EF-B4A0-4A99-9CB5-A0AA501D7024}" type="pres">
      <dgm:prSet presAssocID="{2CA94ADE-8EAF-4BC6-8FFF-00B5276AF42F}" presName="Name37" presStyleLbl="parChTrans1D3" presStyleIdx="2" presStyleCnt="4"/>
      <dgm:spPr/>
      <dgm:t>
        <a:bodyPr/>
        <a:lstStyle/>
        <a:p>
          <a:endParaRPr lang="es-EC"/>
        </a:p>
      </dgm:t>
    </dgm:pt>
    <dgm:pt modelId="{45761E6E-4BBF-493B-A4AD-2BE77D6138A1}" type="pres">
      <dgm:prSet presAssocID="{CDC0CC43-DDA7-45FA-AF0C-677DA1865D00}" presName="hierRoot2" presStyleCnt="0">
        <dgm:presLayoutVars>
          <dgm:hierBranch val="init"/>
        </dgm:presLayoutVars>
      </dgm:prSet>
      <dgm:spPr/>
    </dgm:pt>
    <dgm:pt modelId="{7E816AD4-CED3-465A-8B7B-48E8199BE389}" type="pres">
      <dgm:prSet presAssocID="{CDC0CC43-DDA7-45FA-AF0C-677DA1865D00}" presName="rootComposite" presStyleCnt="0"/>
      <dgm:spPr/>
    </dgm:pt>
    <dgm:pt modelId="{D2432C00-4043-499E-86D1-0BCBF0162C2B}" type="pres">
      <dgm:prSet presAssocID="{CDC0CC43-DDA7-45FA-AF0C-677DA1865D00}" presName="rootText" presStyleLbl="node3" presStyleIdx="2" presStyleCnt="4">
        <dgm:presLayoutVars>
          <dgm:chPref val="3"/>
        </dgm:presLayoutVars>
      </dgm:prSet>
      <dgm:spPr/>
      <dgm:t>
        <a:bodyPr/>
        <a:lstStyle/>
        <a:p>
          <a:endParaRPr lang="es-EC"/>
        </a:p>
      </dgm:t>
    </dgm:pt>
    <dgm:pt modelId="{C7890419-EEE2-44AC-8686-1C6F5A3FE411}" type="pres">
      <dgm:prSet presAssocID="{CDC0CC43-DDA7-45FA-AF0C-677DA1865D00}" presName="rootConnector" presStyleLbl="node3" presStyleIdx="2" presStyleCnt="4"/>
      <dgm:spPr/>
      <dgm:t>
        <a:bodyPr/>
        <a:lstStyle/>
        <a:p>
          <a:endParaRPr lang="es-EC"/>
        </a:p>
      </dgm:t>
    </dgm:pt>
    <dgm:pt modelId="{6F1F838C-E2BD-478C-8E8D-3F08761363F4}" type="pres">
      <dgm:prSet presAssocID="{CDC0CC43-DDA7-45FA-AF0C-677DA1865D00}" presName="hierChild4" presStyleCnt="0"/>
      <dgm:spPr/>
    </dgm:pt>
    <dgm:pt modelId="{8BAAA042-CBC3-474F-BEE4-AF54520CBDA3}" type="pres">
      <dgm:prSet presAssocID="{CDC0CC43-DDA7-45FA-AF0C-677DA1865D00}" presName="hierChild5" presStyleCnt="0"/>
      <dgm:spPr/>
    </dgm:pt>
    <dgm:pt modelId="{135404EA-13E6-4222-B574-71609F88C5A9}" type="pres">
      <dgm:prSet presAssocID="{5FABE762-2DBD-4BFD-853D-E8FB0F1C1091}" presName="Name37" presStyleLbl="parChTrans1D3" presStyleIdx="3" presStyleCnt="4"/>
      <dgm:spPr/>
      <dgm:t>
        <a:bodyPr/>
        <a:lstStyle/>
        <a:p>
          <a:endParaRPr lang="es-EC"/>
        </a:p>
      </dgm:t>
    </dgm:pt>
    <dgm:pt modelId="{04452C66-6C52-4E09-B2D6-746783CB48EE}" type="pres">
      <dgm:prSet presAssocID="{7B249A83-1C43-43AC-A3F2-6282139720C2}" presName="hierRoot2" presStyleCnt="0">
        <dgm:presLayoutVars>
          <dgm:hierBranch val="init"/>
        </dgm:presLayoutVars>
      </dgm:prSet>
      <dgm:spPr/>
    </dgm:pt>
    <dgm:pt modelId="{E450DF5A-89F2-475F-B399-F11615BAFB18}" type="pres">
      <dgm:prSet presAssocID="{7B249A83-1C43-43AC-A3F2-6282139720C2}" presName="rootComposite" presStyleCnt="0"/>
      <dgm:spPr/>
    </dgm:pt>
    <dgm:pt modelId="{133E16FF-D7D6-43C6-9932-D6DE9687C850}" type="pres">
      <dgm:prSet presAssocID="{7B249A83-1C43-43AC-A3F2-6282139720C2}" presName="rootText" presStyleLbl="node3" presStyleIdx="3" presStyleCnt="4">
        <dgm:presLayoutVars>
          <dgm:chPref val="3"/>
        </dgm:presLayoutVars>
      </dgm:prSet>
      <dgm:spPr/>
      <dgm:t>
        <a:bodyPr/>
        <a:lstStyle/>
        <a:p>
          <a:endParaRPr lang="es-EC"/>
        </a:p>
      </dgm:t>
    </dgm:pt>
    <dgm:pt modelId="{FE7513BC-00E5-4A21-8E41-5D36CFE1B756}" type="pres">
      <dgm:prSet presAssocID="{7B249A83-1C43-43AC-A3F2-6282139720C2}" presName="rootConnector" presStyleLbl="node3" presStyleIdx="3" presStyleCnt="4"/>
      <dgm:spPr/>
      <dgm:t>
        <a:bodyPr/>
        <a:lstStyle/>
        <a:p>
          <a:endParaRPr lang="es-EC"/>
        </a:p>
      </dgm:t>
    </dgm:pt>
    <dgm:pt modelId="{C1736A3F-E9A4-48D2-B953-1333521B56B6}" type="pres">
      <dgm:prSet presAssocID="{7B249A83-1C43-43AC-A3F2-6282139720C2}" presName="hierChild4" presStyleCnt="0"/>
      <dgm:spPr/>
    </dgm:pt>
    <dgm:pt modelId="{D8192812-D0CF-46CC-A82E-A499FEED2F79}" type="pres">
      <dgm:prSet presAssocID="{7B249A83-1C43-43AC-A3F2-6282139720C2}" presName="hierChild5" presStyleCnt="0"/>
      <dgm:spPr/>
    </dgm:pt>
    <dgm:pt modelId="{986458ED-BF9E-4CD7-B3ED-52E2FABDE1E1}" type="pres">
      <dgm:prSet presAssocID="{E4F855CD-9BFE-4F11-8CA2-B5A627C0E082}" presName="hierChild5" presStyleCnt="0"/>
      <dgm:spPr/>
    </dgm:pt>
    <dgm:pt modelId="{E86E0D9A-C923-42DC-8DA2-BFF2B6E01336}" type="pres">
      <dgm:prSet presAssocID="{C515BD5B-C2C4-46C1-A2A7-7C082CB05082}" presName="hierChild3" presStyleCnt="0"/>
      <dgm:spPr/>
    </dgm:pt>
  </dgm:ptLst>
  <dgm:cxnLst>
    <dgm:cxn modelId="{C83AAB1D-A226-4812-8C25-1DA864E2E909}" type="presOf" srcId="{C515BD5B-C2C4-46C1-A2A7-7C082CB05082}" destId="{9EBE397D-1C54-455B-8F22-0C19CF1D3D23}" srcOrd="0" destOrd="0" presId="urn:microsoft.com/office/officeart/2005/8/layout/orgChart1"/>
    <dgm:cxn modelId="{1191606B-B658-4DB7-B7D4-65D88942F77B}" srcId="{0D32FB57-76A2-42C5-B058-84F3AD7076C8}" destId="{C66207A4-FC16-48A6-B15D-F46FABBFD883}" srcOrd="0" destOrd="0" parTransId="{CEC2D1B8-F985-4DB3-875D-851CB7B744C6}" sibTransId="{89227987-616E-4FFA-BD4B-CCFC11385A83}"/>
    <dgm:cxn modelId="{34C28DA6-2606-4162-9FBE-EC9F550E2F34}" type="presOf" srcId="{CDC0CC43-DDA7-45FA-AF0C-677DA1865D00}" destId="{C7890419-EEE2-44AC-8686-1C6F5A3FE411}" srcOrd="1" destOrd="0" presId="urn:microsoft.com/office/officeart/2005/8/layout/orgChart1"/>
    <dgm:cxn modelId="{BC92CA1B-61BD-4F03-8DC9-D96A49916833}" type="presOf" srcId="{C515BD5B-C2C4-46C1-A2A7-7C082CB05082}" destId="{83D6834C-0C28-4C3A-877D-478F137ECC12}" srcOrd="1" destOrd="0" presId="urn:microsoft.com/office/officeart/2005/8/layout/orgChart1"/>
    <dgm:cxn modelId="{2B28B28E-ABC3-4F2E-A9AA-5DE6D5FD69CB}" srcId="{E4F855CD-9BFE-4F11-8CA2-B5A627C0E082}" destId="{7B249A83-1C43-43AC-A3F2-6282139720C2}" srcOrd="1" destOrd="0" parTransId="{5FABE762-2DBD-4BFD-853D-E8FB0F1C1091}" sibTransId="{159031B3-417E-4292-B3B5-900FA1123BD7}"/>
    <dgm:cxn modelId="{D63AC0B6-81B1-4DCD-92E8-035100A09B4F}" type="presOf" srcId="{E4F855CD-9BFE-4F11-8CA2-B5A627C0E082}" destId="{AD69409F-BE2C-48F3-82A5-AFFA5F40ED94}" srcOrd="0" destOrd="0" presId="urn:microsoft.com/office/officeart/2005/8/layout/orgChart1"/>
    <dgm:cxn modelId="{6A811C4C-0EEA-4498-8C43-8CB06AC696A9}" type="presOf" srcId="{1C880DC2-5A2A-455B-9464-C700F04BB5C8}" destId="{B139C35C-DF33-4761-AD01-30AB3CA8BE2A}" srcOrd="0" destOrd="0" presId="urn:microsoft.com/office/officeart/2005/8/layout/orgChart1"/>
    <dgm:cxn modelId="{C81A2165-2770-4955-A4F7-5FFFB2CE17E2}" srcId="{C515BD5B-C2C4-46C1-A2A7-7C082CB05082}" destId="{E4F855CD-9BFE-4F11-8CA2-B5A627C0E082}" srcOrd="1" destOrd="0" parTransId="{CC088B8F-1EAF-4D59-9817-3A06EBD35367}" sibTransId="{90F7BB63-8764-4242-BA1E-74816ADFFFBD}"/>
    <dgm:cxn modelId="{ED0BDCD3-F2C4-41D1-9A09-2097EF0A0D26}" srcId="{0D32FB57-76A2-42C5-B058-84F3AD7076C8}" destId="{21A989A5-C280-4CAD-AF78-6D34305275CF}" srcOrd="1" destOrd="0" parTransId="{A73CB563-640C-4109-B005-16BCE5138045}" sibTransId="{29DA1D50-A8C2-4A3E-944C-1A1ECD5E20A7}"/>
    <dgm:cxn modelId="{9581DC21-6650-4110-97A0-BDB6FF6D801C}" type="presOf" srcId="{7B249A83-1C43-43AC-A3F2-6282139720C2}" destId="{FE7513BC-00E5-4A21-8E41-5D36CFE1B756}" srcOrd="1" destOrd="0" presId="urn:microsoft.com/office/officeart/2005/8/layout/orgChart1"/>
    <dgm:cxn modelId="{5E6D6E49-91B6-41A8-BA92-134B42EBB15C}" srcId="{A449D253-A844-41B9-85D8-39F66133F2EA}" destId="{0D32FB57-76A2-42C5-B058-84F3AD7076C8}" srcOrd="0" destOrd="0" parTransId="{C2A1434A-B64F-423B-A462-9774ED52F96F}" sibTransId="{3C5C1B25-732F-4A85-A531-79C4B951F19D}"/>
    <dgm:cxn modelId="{F8323447-561C-445E-9A79-6290F4A9A945}" type="presOf" srcId="{21A989A5-C280-4CAD-AF78-6D34305275CF}" destId="{CB74B040-9687-4D00-A486-FB899F871BB2}" srcOrd="1" destOrd="0" presId="urn:microsoft.com/office/officeart/2005/8/layout/orgChart1"/>
    <dgm:cxn modelId="{794D4DD3-826F-4200-9F28-DE1BA427289A}" srcId="{C515BD5B-C2C4-46C1-A2A7-7C082CB05082}" destId="{1C880DC2-5A2A-455B-9464-C700F04BB5C8}" srcOrd="0" destOrd="0" parTransId="{7CD9DD9A-BF42-48B9-9C3A-7A851E3306E9}" sibTransId="{7F6F71B0-DEA9-4CCA-9A21-DB5BBD8C01FD}"/>
    <dgm:cxn modelId="{9B7AF7C8-DE34-48DD-8E04-AB3D06F9509F}" type="presOf" srcId="{8DC696C0-91E8-422A-A5E9-2F40BA31096D}" destId="{AFAF98FA-AB1D-4917-85C3-4908BB7217E0}" srcOrd="0" destOrd="0" presId="urn:microsoft.com/office/officeart/2005/8/layout/orgChart1"/>
    <dgm:cxn modelId="{DEBD84C3-77D6-4072-8281-FE2B73FB8E3B}" type="presOf" srcId="{7B249A83-1C43-43AC-A3F2-6282139720C2}" destId="{133E16FF-D7D6-43C6-9932-D6DE9687C850}" srcOrd="0" destOrd="0" presId="urn:microsoft.com/office/officeart/2005/8/layout/orgChart1"/>
    <dgm:cxn modelId="{F911E1CD-3D0A-4998-AA0C-E29129D9C38B}" type="presOf" srcId="{A2EBD989-A3CC-4B34-9604-8EE4D50C7761}" destId="{FC25F05F-F414-42E1-A199-FBFEBB57A869}" srcOrd="0" destOrd="0" presId="urn:microsoft.com/office/officeart/2005/8/layout/orgChart1"/>
    <dgm:cxn modelId="{E39193E5-A9D1-4081-9A13-0980913D9504}" type="presOf" srcId="{1C880DC2-5A2A-455B-9464-C700F04BB5C8}" destId="{638F6CAB-1012-40DA-998C-4E863B43750D}" srcOrd="1" destOrd="0" presId="urn:microsoft.com/office/officeart/2005/8/layout/orgChart1"/>
    <dgm:cxn modelId="{99FF715F-3A41-4286-95EB-379E8051E479}" type="presOf" srcId="{A73CB563-640C-4109-B005-16BCE5138045}" destId="{6C97C849-B717-4BC8-9326-252EBD16AC08}" srcOrd="0" destOrd="0" presId="urn:microsoft.com/office/officeart/2005/8/layout/orgChart1"/>
    <dgm:cxn modelId="{FB40F2B8-7DB8-4CAD-A72D-6644FFF6CB18}" type="presOf" srcId="{CEC2D1B8-F985-4DB3-875D-851CB7B744C6}" destId="{1AC9609B-9FD7-4277-97FB-7F5AF521DD99}" srcOrd="0" destOrd="0" presId="urn:microsoft.com/office/officeart/2005/8/layout/orgChart1"/>
    <dgm:cxn modelId="{21600C89-6921-4629-BF1B-894651C4C9FA}" srcId="{1C880DC2-5A2A-455B-9464-C700F04BB5C8}" destId="{18F3D003-16DC-47BA-8B0D-715BAD4F67B3}" srcOrd="0" destOrd="0" parTransId="{E43EE688-A9DA-40ED-9744-69FCA940E54E}" sibTransId="{FE90A366-77FD-4B85-8505-6E37F679CFE9}"/>
    <dgm:cxn modelId="{BB2C2A5B-6DFF-438D-8152-5608DF8AB583}" type="presOf" srcId="{A2EBD989-A3CC-4B34-9604-8EE4D50C7761}" destId="{4D608F67-67C8-416A-894D-5FBDC7FBED3E}" srcOrd="1" destOrd="0" presId="urn:microsoft.com/office/officeart/2005/8/layout/orgChart1"/>
    <dgm:cxn modelId="{9523FEB1-ACDB-4419-B5D7-D615863A17EF}" srcId="{A449D253-A844-41B9-85D8-39F66133F2EA}" destId="{C515BD5B-C2C4-46C1-A2A7-7C082CB05082}" srcOrd="1" destOrd="0" parTransId="{CAB32AB9-6E9F-498C-B9B8-42A5AF16B8B2}" sibTransId="{3BE6163E-6A7E-4DDD-AC6A-8612F8CBE108}"/>
    <dgm:cxn modelId="{E5B64398-3A0A-4584-AD03-99663229E884}" type="presOf" srcId="{7CD9DD9A-BF42-48B9-9C3A-7A851E3306E9}" destId="{07BD47CF-D777-4AE3-8117-39F66EBC94E0}" srcOrd="0" destOrd="0" presId="urn:microsoft.com/office/officeart/2005/8/layout/orgChart1"/>
    <dgm:cxn modelId="{D3FF1F18-2AF9-4DC8-B2DD-5125AA53656F}" type="presOf" srcId="{E43EE688-A9DA-40ED-9744-69FCA940E54E}" destId="{68174896-9D52-47D0-86FE-EEB262709226}" srcOrd="0" destOrd="0" presId="urn:microsoft.com/office/officeart/2005/8/layout/orgChart1"/>
    <dgm:cxn modelId="{97BA4FAC-B135-4337-9854-67E8D89682BD}" type="presOf" srcId="{2CA94ADE-8EAF-4BC6-8FFF-00B5276AF42F}" destId="{019427EF-B4A0-4A99-9CB5-A0AA501D7024}" srcOrd="0" destOrd="0" presId="urn:microsoft.com/office/officeart/2005/8/layout/orgChart1"/>
    <dgm:cxn modelId="{75D6EBEF-9140-4596-873F-213BF1FB7EBC}" type="presOf" srcId="{C66207A4-FC16-48A6-B15D-F46FABBFD883}" destId="{AC0E34E3-472E-446F-9C64-A2B5087FBBBD}" srcOrd="1" destOrd="0" presId="urn:microsoft.com/office/officeart/2005/8/layout/orgChart1"/>
    <dgm:cxn modelId="{0FBFB36F-7B74-4EE2-B413-DA91BDBC089E}" type="presOf" srcId="{18F3D003-16DC-47BA-8B0D-715BAD4F67B3}" destId="{EEDD470A-FB39-4D02-AB99-F6BC07B5D7D7}" srcOrd="1" destOrd="0" presId="urn:microsoft.com/office/officeart/2005/8/layout/orgChart1"/>
    <dgm:cxn modelId="{345FDF91-E27C-49BE-A0D3-882D270403E9}" type="presOf" srcId="{0D32FB57-76A2-42C5-B058-84F3AD7076C8}" destId="{F39F5A20-53CB-4D74-85EE-6502F71A248D}" srcOrd="0" destOrd="0" presId="urn:microsoft.com/office/officeart/2005/8/layout/orgChart1"/>
    <dgm:cxn modelId="{64B091D2-BD13-4E44-AC31-BCE8EE7BD7D0}" type="presOf" srcId="{CC088B8F-1EAF-4D59-9817-3A06EBD35367}" destId="{81D91122-9715-46D0-BD49-0F9E4FB59314}" srcOrd="0" destOrd="0" presId="urn:microsoft.com/office/officeart/2005/8/layout/orgChart1"/>
    <dgm:cxn modelId="{CB6E4F91-EFED-46D6-B3A3-A51B2F4616C0}" srcId="{E4F855CD-9BFE-4F11-8CA2-B5A627C0E082}" destId="{CDC0CC43-DDA7-45FA-AF0C-677DA1865D00}" srcOrd="0" destOrd="0" parTransId="{2CA94ADE-8EAF-4BC6-8FFF-00B5276AF42F}" sibTransId="{08BE3BD4-1D0A-4F0E-93D5-5A4452CEED9E}"/>
    <dgm:cxn modelId="{3AAA8492-5C96-4B11-AB80-48373C72E2FC}" type="presOf" srcId="{18F3D003-16DC-47BA-8B0D-715BAD4F67B3}" destId="{2CDA7EB8-9C3E-47C0-94CC-2FFC9E1C3AC2}" srcOrd="0" destOrd="0" presId="urn:microsoft.com/office/officeart/2005/8/layout/orgChart1"/>
    <dgm:cxn modelId="{3F62CF82-33E7-4A33-B0E9-7054649FB7F2}" type="presOf" srcId="{A449D253-A844-41B9-85D8-39F66133F2EA}" destId="{1F5CD4B8-BD26-465C-84DB-6CDE60C5F75A}" srcOrd="0" destOrd="0" presId="urn:microsoft.com/office/officeart/2005/8/layout/orgChart1"/>
    <dgm:cxn modelId="{BA0D39CF-B241-4786-BBD2-DA5C27EC4491}" type="presOf" srcId="{5FABE762-2DBD-4BFD-853D-E8FB0F1C1091}" destId="{135404EA-13E6-4222-B574-71609F88C5A9}" srcOrd="0" destOrd="0" presId="urn:microsoft.com/office/officeart/2005/8/layout/orgChart1"/>
    <dgm:cxn modelId="{43BF8F6D-5021-4B7D-9042-0E16EE7B029E}" type="presOf" srcId="{21A989A5-C280-4CAD-AF78-6D34305275CF}" destId="{DE809DFD-CF67-4A16-BBC6-0E5B7E439F10}" srcOrd="0" destOrd="0" presId="urn:microsoft.com/office/officeart/2005/8/layout/orgChart1"/>
    <dgm:cxn modelId="{5E040AAC-AE84-45A1-BEDB-18681470C81F}" srcId="{1C880DC2-5A2A-455B-9464-C700F04BB5C8}" destId="{A2EBD989-A3CC-4B34-9604-8EE4D50C7761}" srcOrd="1" destOrd="0" parTransId="{8DC696C0-91E8-422A-A5E9-2F40BA31096D}" sibTransId="{677500BF-81E9-4106-95BC-7CF4D1ABFE4D}"/>
    <dgm:cxn modelId="{5B3DCB42-59CE-4DD7-AF3F-C4A541966ACE}" type="presOf" srcId="{C66207A4-FC16-48A6-B15D-F46FABBFD883}" destId="{18999BA2-5801-4BE0-BD63-2D7A6E0D9172}" srcOrd="0" destOrd="0" presId="urn:microsoft.com/office/officeart/2005/8/layout/orgChart1"/>
    <dgm:cxn modelId="{AA03ECD4-1064-476C-ACEC-A46469A42B7D}" type="presOf" srcId="{0D32FB57-76A2-42C5-B058-84F3AD7076C8}" destId="{4F8CD1EA-ACB0-4ADF-99B1-35CAECFF1C11}" srcOrd="1" destOrd="0" presId="urn:microsoft.com/office/officeart/2005/8/layout/orgChart1"/>
    <dgm:cxn modelId="{0DDED581-0A46-4097-9378-C4B4A4A51086}" type="presOf" srcId="{E4F855CD-9BFE-4F11-8CA2-B5A627C0E082}" destId="{B38A3E73-E9B4-42BA-9AFC-B5DF524840EE}" srcOrd="1" destOrd="0" presId="urn:microsoft.com/office/officeart/2005/8/layout/orgChart1"/>
    <dgm:cxn modelId="{C85F9886-475D-421B-AC60-0779B5362898}" type="presOf" srcId="{CDC0CC43-DDA7-45FA-AF0C-677DA1865D00}" destId="{D2432C00-4043-499E-86D1-0BCBF0162C2B}" srcOrd="0" destOrd="0" presId="urn:microsoft.com/office/officeart/2005/8/layout/orgChart1"/>
    <dgm:cxn modelId="{E8F82AAC-608B-4E60-BA50-DCDD21287A8C}" type="presParOf" srcId="{1F5CD4B8-BD26-465C-84DB-6CDE60C5F75A}" destId="{1AE06B1F-9450-4491-950C-0D1F031BAD9D}" srcOrd="0" destOrd="0" presId="urn:microsoft.com/office/officeart/2005/8/layout/orgChart1"/>
    <dgm:cxn modelId="{1A3D6E95-BEDA-4595-ADCF-D0E747AD154B}" type="presParOf" srcId="{1AE06B1F-9450-4491-950C-0D1F031BAD9D}" destId="{E98AB6A7-94CE-4454-BFFB-885062203CA7}" srcOrd="0" destOrd="0" presId="urn:microsoft.com/office/officeart/2005/8/layout/orgChart1"/>
    <dgm:cxn modelId="{1408EFE9-54BD-45C3-8593-99E14EDBA216}" type="presParOf" srcId="{E98AB6A7-94CE-4454-BFFB-885062203CA7}" destId="{F39F5A20-53CB-4D74-85EE-6502F71A248D}" srcOrd="0" destOrd="0" presId="urn:microsoft.com/office/officeart/2005/8/layout/orgChart1"/>
    <dgm:cxn modelId="{7572B868-D0B3-4112-96DA-D22DC9EF7184}" type="presParOf" srcId="{E98AB6A7-94CE-4454-BFFB-885062203CA7}" destId="{4F8CD1EA-ACB0-4ADF-99B1-35CAECFF1C11}" srcOrd="1" destOrd="0" presId="urn:microsoft.com/office/officeart/2005/8/layout/orgChart1"/>
    <dgm:cxn modelId="{05DCC684-B8AF-4A78-B7E5-CDC013BAC977}" type="presParOf" srcId="{1AE06B1F-9450-4491-950C-0D1F031BAD9D}" destId="{125AFA5F-64DE-491D-AA38-67C651DD2763}" srcOrd="1" destOrd="0" presId="urn:microsoft.com/office/officeart/2005/8/layout/orgChart1"/>
    <dgm:cxn modelId="{2C857F80-48C8-4CC2-A616-1857A42B3C9E}" type="presParOf" srcId="{125AFA5F-64DE-491D-AA38-67C651DD2763}" destId="{1AC9609B-9FD7-4277-97FB-7F5AF521DD99}" srcOrd="0" destOrd="0" presId="urn:microsoft.com/office/officeart/2005/8/layout/orgChart1"/>
    <dgm:cxn modelId="{0FEA1158-5AF4-4FED-83D5-488B98592612}" type="presParOf" srcId="{125AFA5F-64DE-491D-AA38-67C651DD2763}" destId="{F9FD089C-7097-4678-8196-4F9215F13101}" srcOrd="1" destOrd="0" presId="urn:microsoft.com/office/officeart/2005/8/layout/orgChart1"/>
    <dgm:cxn modelId="{BC261FFA-55ED-4063-ABF0-D84F1C0C8139}" type="presParOf" srcId="{F9FD089C-7097-4678-8196-4F9215F13101}" destId="{F6E98E39-4C73-47F4-86C7-B0B0474B7E2B}" srcOrd="0" destOrd="0" presId="urn:microsoft.com/office/officeart/2005/8/layout/orgChart1"/>
    <dgm:cxn modelId="{7770EB8F-5280-4AAF-80FC-26509E32C246}" type="presParOf" srcId="{F6E98E39-4C73-47F4-86C7-B0B0474B7E2B}" destId="{18999BA2-5801-4BE0-BD63-2D7A6E0D9172}" srcOrd="0" destOrd="0" presId="urn:microsoft.com/office/officeart/2005/8/layout/orgChart1"/>
    <dgm:cxn modelId="{0CE70CC8-4D38-4AC2-9271-1EFC76390E03}" type="presParOf" srcId="{F6E98E39-4C73-47F4-86C7-B0B0474B7E2B}" destId="{AC0E34E3-472E-446F-9C64-A2B5087FBBBD}" srcOrd="1" destOrd="0" presId="urn:microsoft.com/office/officeart/2005/8/layout/orgChart1"/>
    <dgm:cxn modelId="{D84B878B-32C3-4D6A-AA24-E79B5F08A678}" type="presParOf" srcId="{F9FD089C-7097-4678-8196-4F9215F13101}" destId="{7D1C851D-F9EA-4B84-A2A0-AC83960282E3}" srcOrd="1" destOrd="0" presId="urn:microsoft.com/office/officeart/2005/8/layout/orgChart1"/>
    <dgm:cxn modelId="{9AB3740A-FC6E-4619-8DA4-34D9FBBC8CC3}" type="presParOf" srcId="{F9FD089C-7097-4678-8196-4F9215F13101}" destId="{AA737744-7816-4A2C-9408-B9E2B2F8604E}" srcOrd="2" destOrd="0" presId="urn:microsoft.com/office/officeart/2005/8/layout/orgChart1"/>
    <dgm:cxn modelId="{335D6C02-2A81-4264-95D7-42E33F3955E9}" type="presParOf" srcId="{125AFA5F-64DE-491D-AA38-67C651DD2763}" destId="{6C97C849-B717-4BC8-9326-252EBD16AC08}" srcOrd="2" destOrd="0" presId="urn:microsoft.com/office/officeart/2005/8/layout/orgChart1"/>
    <dgm:cxn modelId="{A096DA1C-8973-4610-B844-CD9898D36529}" type="presParOf" srcId="{125AFA5F-64DE-491D-AA38-67C651DD2763}" destId="{4686989B-6CE1-4EC2-A976-5BE019852FCD}" srcOrd="3" destOrd="0" presId="urn:microsoft.com/office/officeart/2005/8/layout/orgChart1"/>
    <dgm:cxn modelId="{FB8436B2-D5B5-4F1A-B595-2B307ACDF9F2}" type="presParOf" srcId="{4686989B-6CE1-4EC2-A976-5BE019852FCD}" destId="{015471A1-DE19-487A-B667-0222E18FF49E}" srcOrd="0" destOrd="0" presId="urn:microsoft.com/office/officeart/2005/8/layout/orgChart1"/>
    <dgm:cxn modelId="{ED5082F4-D928-47A1-9452-880AA3AAA1F8}" type="presParOf" srcId="{015471A1-DE19-487A-B667-0222E18FF49E}" destId="{DE809DFD-CF67-4A16-BBC6-0E5B7E439F10}" srcOrd="0" destOrd="0" presId="urn:microsoft.com/office/officeart/2005/8/layout/orgChart1"/>
    <dgm:cxn modelId="{04DBEAE2-B7FA-40DE-8986-2BF8E90017E2}" type="presParOf" srcId="{015471A1-DE19-487A-B667-0222E18FF49E}" destId="{CB74B040-9687-4D00-A486-FB899F871BB2}" srcOrd="1" destOrd="0" presId="urn:microsoft.com/office/officeart/2005/8/layout/orgChart1"/>
    <dgm:cxn modelId="{1C0606C5-8B37-451C-9C0C-45B90666F55C}" type="presParOf" srcId="{4686989B-6CE1-4EC2-A976-5BE019852FCD}" destId="{0EC2A39A-E6C8-425D-B9AB-667C6BDD6437}" srcOrd="1" destOrd="0" presId="urn:microsoft.com/office/officeart/2005/8/layout/orgChart1"/>
    <dgm:cxn modelId="{6213C0BE-E5B4-47D1-A98A-7ACE83747B93}" type="presParOf" srcId="{4686989B-6CE1-4EC2-A976-5BE019852FCD}" destId="{C57C4AD7-0068-401F-B0F3-AF063718BC65}" srcOrd="2" destOrd="0" presId="urn:microsoft.com/office/officeart/2005/8/layout/orgChart1"/>
    <dgm:cxn modelId="{20C7DA6A-EA9E-4696-97FD-3C5B191B4090}" type="presParOf" srcId="{1AE06B1F-9450-4491-950C-0D1F031BAD9D}" destId="{FA546CAA-08F8-4E7B-AC57-02C6C6FA012C}" srcOrd="2" destOrd="0" presId="urn:microsoft.com/office/officeart/2005/8/layout/orgChart1"/>
    <dgm:cxn modelId="{1CD88A80-089E-4CBA-A197-F29BFC05838E}" type="presParOf" srcId="{1F5CD4B8-BD26-465C-84DB-6CDE60C5F75A}" destId="{AFAC5C37-4D30-48BC-9A6C-96A768AA00AD}" srcOrd="1" destOrd="0" presId="urn:microsoft.com/office/officeart/2005/8/layout/orgChart1"/>
    <dgm:cxn modelId="{1EFC2291-BD0E-4C66-81EF-163ABE64C157}" type="presParOf" srcId="{AFAC5C37-4D30-48BC-9A6C-96A768AA00AD}" destId="{7B0BB979-AB90-401A-A5D6-E0CA668F8A9A}" srcOrd="0" destOrd="0" presId="urn:microsoft.com/office/officeart/2005/8/layout/orgChart1"/>
    <dgm:cxn modelId="{0C0AD150-0E0C-4F54-B46B-B771CC8B165B}" type="presParOf" srcId="{7B0BB979-AB90-401A-A5D6-E0CA668F8A9A}" destId="{9EBE397D-1C54-455B-8F22-0C19CF1D3D23}" srcOrd="0" destOrd="0" presId="urn:microsoft.com/office/officeart/2005/8/layout/orgChart1"/>
    <dgm:cxn modelId="{FC8B1498-2B48-4ADF-824D-C609AA62A6AA}" type="presParOf" srcId="{7B0BB979-AB90-401A-A5D6-E0CA668F8A9A}" destId="{83D6834C-0C28-4C3A-877D-478F137ECC12}" srcOrd="1" destOrd="0" presId="urn:microsoft.com/office/officeart/2005/8/layout/orgChart1"/>
    <dgm:cxn modelId="{74B259B2-9DCD-4C6A-8BAC-272FF02C2E8B}" type="presParOf" srcId="{AFAC5C37-4D30-48BC-9A6C-96A768AA00AD}" destId="{64D48935-434C-48BE-B7BA-FA293C3B4B3A}" srcOrd="1" destOrd="0" presId="urn:microsoft.com/office/officeart/2005/8/layout/orgChart1"/>
    <dgm:cxn modelId="{3B6D641E-0A02-4328-B99D-6442087382B4}" type="presParOf" srcId="{64D48935-434C-48BE-B7BA-FA293C3B4B3A}" destId="{07BD47CF-D777-4AE3-8117-39F66EBC94E0}" srcOrd="0" destOrd="0" presId="urn:microsoft.com/office/officeart/2005/8/layout/orgChart1"/>
    <dgm:cxn modelId="{31625E8C-835C-449D-9A01-49FA23132070}" type="presParOf" srcId="{64D48935-434C-48BE-B7BA-FA293C3B4B3A}" destId="{D3043919-B07A-41BE-BE8E-0DC12D4B8679}" srcOrd="1" destOrd="0" presId="urn:microsoft.com/office/officeart/2005/8/layout/orgChart1"/>
    <dgm:cxn modelId="{E9DBFC9E-9BBC-4196-B8AA-C6E932A24830}" type="presParOf" srcId="{D3043919-B07A-41BE-BE8E-0DC12D4B8679}" destId="{61112D3B-5BE1-4003-83BC-A1521CF6E9A7}" srcOrd="0" destOrd="0" presId="urn:microsoft.com/office/officeart/2005/8/layout/orgChart1"/>
    <dgm:cxn modelId="{59A228DF-BF80-41D2-97F2-8D62D23376CC}" type="presParOf" srcId="{61112D3B-5BE1-4003-83BC-A1521CF6E9A7}" destId="{B139C35C-DF33-4761-AD01-30AB3CA8BE2A}" srcOrd="0" destOrd="0" presId="urn:microsoft.com/office/officeart/2005/8/layout/orgChart1"/>
    <dgm:cxn modelId="{B716BC31-122D-4B3B-916B-2B5B9B95BC57}" type="presParOf" srcId="{61112D3B-5BE1-4003-83BC-A1521CF6E9A7}" destId="{638F6CAB-1012-40DA-998C-4E863B43750D}" srcOrd="1" destOrd="0" presId="urn:microsoft.com/office/officeart/2005/8/layout/orgChart1"/>
    <dgm:cxn modelId="{60BBDA66-0723-415A-AF77-7F0FF9734965}" type="presParOf" srcId="{D3043919-B07A-41BE-BE8E-0DC12D4B8679}" destId="{EAA83630-438D-4144-A9F4-AFC4BFC259FB}" srcOrd="1" destOrd="0" presId="urn:microsoft.com/office/officeart/2005/8/layout/orgChart1"/>
    <dgm:cxn modelId="{654B120B-A7B8-4C63-BF54-110F6B232E54}" type="presParOf" srcId="{EAA83630-438D-4144-A9F4-AFC4BFC259FB}" destId="{68174896-9D52-47D0-86FE-EEB262709226}" srcOrd="0" destOrd="0" presId="urn:microsoft.com/office/officeart/2005/8/layout/orgChart1"/>
    <dgm:cxn modelId="{E0CBB4ED-2D4F-41DF-9832-814C5DB36C36}" type="presParOf" srcId="{EAA83630-438D-4144-A9F4-AFC4BFC259FB}" destId="{6DB3EC21-9753-4ECD-87B7-A4A9210BDAD2}" srcOrd="1" destOrd="0" presId="urn:microsoft.com/office/officeart/2005/8/layout/orgChart1"/>
    <dgm:cxn modelId="{0DFACA53-778E-400C-A687-B16CBF444FDF}" type="presParOf" srcId="{6DB3EC21-9753-4ECD-87B7-A4A9210BDAD2}" destId="{D373C60E-8FBB-4494-B208-634105E965AB}" srcOrd="0" destOrd="0" presId="urn:microsoft.com/office/officeart/2005/8/layout/orgChart1"/>
    <dgm:cxn modelId="{E976B177-3CA7-4196-BA4D-2175CCBBD854}" type="presParOf" srcId="{D373C60E-8FBB-4494-B208-634105E965AB}" destId="{2CDA7EB8-9C3E-47C0-94CC-2FFC9E1C3AC2}" srcOrd="0" destOrd="0" presId="urn:microsoft.com/office/officeart/2005/8/layout/orgChart1"/>
    <dgm:cxn modelId="{58A09BBE-5DC4-4026-BCB1-4A4E78EEA157}" type="presParOf" srcId="{D373C60E-8FBB-4494-B208-634105E965AB}" destId="{EEDD470A-FB39-4D02-AB99-F6BC07B5D7D7}" srcOrd="1" destOrd="0" presId="urn:microsoft.com/office/officeart/2005/8/layout/orgChart1"/>
    <dgm:cxn modelId="{63635B86-C5E1-4802-A9E1-7CEFE80E4CB6}" type="presParOf" srcId="{6DB3EC21-9753-4ECD-87B7-A4A9210BDAD2}" destId="{558CD5FF-946E-474B-936E-57A566529315}" srcOrd="1" destOrd="0" presId="urn:microsoft.com/office/officeart/2005/8/layout/orgChart1"/>
    <dgm:cxn modelId="{00752E39-CEE7-4D5C-A7F2-6A1AFE2173B2}" type="presParOf" srcId="{6DB3EC21-9753-4ECD-87B7-A4A9210BDAD2}" destId="{2C25EF42-E1B8-4BF4-97E4-E5574BC8508D}" srcOrd="2" destOrd="0" presId="urn:microsoft.com/office/officeart/2005/8/layout/orgChart1"/>
    <dgm:cxn modelId="{1AA772B3-17C9-46A7-A8F6-06E498875BFD}" type="presParOf" srcId="{EAA83630-438D-4144-A9F4-AFC4BFC259FB}" destId="{AFAF98FA-AB1D-4917-85C3-4908BB7217E0}" srcOrd="2" destOrd="0" presId="urn:microsoft.com/office/officeart/2005/8/layout/orgChart1"/>
    <dgm:cxn modelId="{BF8E99F8-58E2-4899-92C0-28F5F520500E}" type="presParOf" srcId="{EAA83630-438D-4144-A9F4-AFC4BFC259FB}" destId="{680E7511-DC31-48D5-A6FC-CA12E8CBDDBF}" srcOrd="3" destOrd="0" presId="urn:microsoft.com/office/officeart/2005/8/layout/orgChart1"/>
    <dgm:cxn modelId="{8962B7CC-4E72-4EC7-B764-BB39E9F4E67A}" type="presParOf" srcId="{680E7511-DC31-48D5-A6FC-CA12E8CBDDBF}" destId="{BF0D08E0-D485-43B0-B924-56AAC0144273}" srcOrd="0" destOrd="0" presId="urn:microsoft.com/office/officeart/2005/8/layout/orgChart1"/>
    <dgm:cxn modelId="{01EF5EF1-D98C-47C5-A3EB-3D24CD226C54}" type="presParOf" srcId="{BF0D08E0-D485-43B0-B924-56AAC0144273}" destId="{FC25F05F-F414-42E1-A199-FBFEBB57A869}" srcOrd="0" destOrd="0" presId="urn:microsoft.com/office/officeart/2005/8/layout/orgChart1"/>
    <dgm:cxn modelId="{B2DBEB4A-9512-4965-8258-C6D9E9119DEE}" type="presParOf" srcId="{BF0D08E0-D485-43B0-B924-56AAC0144273}" destId="{4D608F67-67C8-416A-894D-5FBDC7FBED3E}" srcOrd="1" destOrd="0" presId="urn:microsoft.com/office/officeart/2005/8/layout/orgChart1"/>
    <dgm:cxn modelId="{F55679E9-1A8C-4D29-B9A1-781FDABE2B75}" type="presParOf" srcId="{680E7511-DC31-48D5-A6FC-CA12E8CBDDBF}" destId="{2138D9FA-A3CA-403C-84D6-92FABE97AE92}" srcOrd="1" destOrd="0" presId="urn:microsoft.com/office/officeart/2005/8/layout/orgChart1"/>
    <dgm:cxn modelId="{E4C04100-14BC-461F-85EF-80765DC5F4E7}" type="presParOf" srcId="{680E7511-DC31-48D5-A6FC-CA12E8CBDDBF}" destId="{ADEB9AA3-549C-4343-BAD1-84BF3CFD9FBC}" srcOrd="2" destOrd="0" presId="urn:microsoft.com/office/officeart/2005/8/layout/orgChart1"/>
    <dgm:cxn modelId="{7883FF9A-4578-4473-8E6E-8A3F7A511C8A}" type="presParOf" srcId="{D3043919-B07A-41BE-BE8E-0DC12D4B8679}" destId="{4673458D-1D67-4DDD-A9B9-E00526BEAD09}" srcOrd="2" destOrd="0" presId="urn:microsoft.com/office/officeart/2005/8/layout/orgChart1"/>
    <dgm:cxn modelId="{3F6FC737-EA7B-4EC1-84BD-76479504DB72}" type="presParOf" srcId="{64D48935-434C-48BE-B7BA-FA293C3B4B3A}" destId="{81D91122-9715-46D0-BD49-0F9E4FB59314}" srcOrd="2" destOrd="0" presId="urn:microsoft.com/office/officeart/2005/8/layout/orgChart1"/>
    <dgm:cxn modelId="{ABA77DD1-206D-49CF-BEE1-21EC73409026}" type="presParOf" srcId="{64D48935-434C-48BE-B7BA-FA293C3B4B3A}" destId="{6B9F6E01-20DD-4EF5-A437-201CD5472B50}" srcOrd="3" destOrd="0" presId="urn:microsoft.com/office/officeart/2005/8/layout/orgChart1"/>
    <dgm:cxn modelId="{E222D642-9887-421E-81AC-4EE840AC0948}" type="presParOf" srcId="{6B9F6E01-20DD-4EF5-A437-201CD5472B50}" destId="{32130C98-70A6-4039-BED1-9F987CFAF688}" srcOrd="0" destOrd="0" presId="urn:microsoft.com/office/officeart/2005/8/layout/orgChart1"/>
    <dgm:cxn modelId="{AABA583E-D089-469B-8EC8-5DCB388057EC}" type="presParOf" srcId="{32130C98-70A6-4039-BED1-9F987CFAF688}" destId="{AD69409F-BE2C-48F3-82A5-AFFA5F40ED94}" srcOrd="0" destOrd="0" presId="urn:microsoft.com/office/officeart/2005/8/layout/orgChart1"/>
    <dgm:cxn modelId="{380169FB-30A5-4FD9-BFDF-BE678D0742BB}" type="presParOf" srcId="{32130C98-70A6-4039-BED1-9F987CFAF688}" destId="{B38A3E73-E9B4-42BA-9AFC-B5DF524840EE}" srcOrd="1" destOrd="0" presId="urn:microsoft.com/office/officeart/2005/8/layout/orgChart1"/>
    <dgm:cxn modelId="{DBFF7D1F-7D0F-48C8-951C-E83A2FC4910B}" type="presParOf" srcId="{6B9F6E01-20DD-4EF5-A437-201CD5472B50}" destId="{8AAA754B-467D-46E6-B82D-DBECB18D3A5C}" srcOrd="1" destOrd="0" presId="urn:microsoft.com/office/officeart/2005/8/layout/orgChart1"/>
    <dgm:cxn modelId="{392C752D-32DA-4F12-8A00-A41EA050097E}" type="presParOf" srcId="{8AAA754B-467D-46E6-B82D-DBECB18D3A5C}" destId="{019427EF-B4A0-4A99-9CB5-A0AA501D7024}" srcOrd="0" destOrd="0" presId="urn:microsoft.com/office/officeart/2005/8/layout/orgChart1"/>
    <dgm:cxn modelId="{62AF4F6A-EEF6-497D-AF77-470D9283108E}" type="presParOf" srcId="{8AAA754B-467D-46E6-B82D-DBECB18D3A5C}" destId="{45761E6E-4BBF-493B-A4AD-2BE77D6138A1}" srcOrd="1" destOrd="0" presId="urn:microsoft.com/office/officeart/2005/8/layout/orgChart1"/>
    <dgm:cxn modelId="{1208F448-A550-4435-95C1-35BA1CD8E83E}" type="presParOf" srcId="{45761E6E-4BBF-493B-A4AD-2BE77D6138A1}" destId="{7E816AD4-CED3-465A-8B7B-48E8199BE389}" srcOrd="0" destOrd="0" presId="urn:microsoft.com/office/officeart/2005/8/layout/orgChart1"/>
    <dgm:cxn modelId="{BC36C95D-40DE-4F69-80DE-0B058E18A38F}" type="presParOf" srcId="{7E816AD4-CED3-465A-8B7B-48E8199BE389}" destId="{D2432C00-4043-499E-86D1-0BCBF0162C2B}" srcOrd="0" destOrd="0" presId="urn:microsoft.com/office/officeart/2005/8/layout/orgChart1"/>
    <dgm:cxn modelId="{83FC57A0-BDA0-4BC0-8BBD-9803EE6BA171}" type="presParOf" srcId="{7E816AD4-CED3-465A-8B7B-48E8199BE389}" destId="{C7890419-EEE2-44AC-8686-1C6F5A3FE411}" srcOrd="1" destOrd="0" presId="urn:microsoft.com/office/officeart/2005/8/layout/orgChart1"/>
    <dgm:cxn modelId="{B772C0A0-ABAA-40E6-9A29-DA16D9D5FA74}" type="presParOf" srcId="{45761E6E-4BBF-493B-A4AD-2BE77D6138A1}" destId="{6F1F838C-E2BD-478C-8E8D-3F08761363F4}" srcOrd="1" destOrd="0" presId="urn:microsoft.com/office/officeart/2005/8/layout/orgChart1"/>
    <dgm:cxn modelId="{7217E5AD-7D76-4767-B2D8-3B8A01184739}" type="presParOf" srcId="{45761E6E-4BBF-493B-A4AD-2BE77D6138A1}" destId="{8BAAA042-CBC3-474F-BEE4-AF54520CBDA3}" srcOrd="2" destOrd="0" presId="urn:microsoft.com/office/officeart/2005/8/layout/orgChart1"/>
    <dgm:cxn modelId="{1B854629-B47C-4E2A-BC7D-9E77F7FB7034}" type="presParOf" srcId="{8AAA754B-467D-46E6-B82D-DBECB18D3A5C}" destId="{135404EA-13E6-4222-B574-71609F88C5A9}" srcOrd="2" destOrd="0" presId="urn:microsoft.com/office/officeart/2005/8/layout/orgChart1"/>
    <dgm:cxn modelId="{F5B952F7-D24D-48B7-8DFA-64F4562D622D}" type="presParOf" srcId="{8AAA754B-467D-46E6-B82D-DBECB18D3A5C}" destId="{04452C66-6C52-4E09-B2D6-746783CB48EE}" srcOrd="3" destOrd="0" presId="urn:microsoft.com/office/officeart/2005/8/layout/orgChart1"/>
    <dgm:cxn modelId="{4C4DE15C-C703-4C6A-B8D3-FC94B861E450}" type="presParOf" srcId="{04452C66-6C52-4E09-B2D6-746783CB48EE}" destId="{E450DF5A-89F2-475F-B399-F11615BAFB18}" srcOrd="0" destOrd="0" presId="urn:microsoft.com/office/officeart/2005/8/layout/orgChart1"/>
    <dgm:cxn modelId="{73694336-97D8-4C31-9D7E-98DCEB43B123}" type="presParOf" srcId="{E450DF5A-89F2-475F-B399-F11615BAFB18}" destId="{133E16FF-D7D6-43C6-9932-D6DE9687C850}" srcOrd="0" destOrd="0" presId="urn:microsoft.com/office/officeart/2005/8/layout/orgChart1"/>
    <dgm:cxn modelId="{B02E2323-E38A-41AE-AEC2-483FE9FE38B9}" type="presParOf" srcId="{E450DF5A-89F2-475F-B399-F11615BAFB18}" destId="{FE7513BC-00E5-4A21-8E41-5D36CFE1B756}" srcOrd="1" destOrd="0" presId="urn:microsoft.com/office/officeart/2005/8/layout/orgChart1"/>
    <dgm:cxn modelId="{48937DCE-291D-4A4D-8DD9-E5AFF0A6DD2D}" type="presParOf" srcId="{04452C66-6C52-4E09-B2D6-746783CB48EE}" destId="{C1736A3F-E9A4-48D2-B953-1333521B56B6}" srcOrd="1" destOrd="0" presId="urn:microsoft.com/office/officeart/2005/8/layout/orgChart1"/>
    <dgm:cxn modelId="{0A8E06C9-6660-4501-B19A-97E4BE313475}" type="presParOf" srcId="{04452C66-6C52-4E09-B2D6-746783CB48EE}" destId="{D8192812-D0CF-46CC-A82E-A499FEED2F79}" srcOrd="2" destOrd="0" presId="urn:microsoft.com/office/officeart/2005/8/layout/orgChart1"/>
    <dgm:cxn modelId="{9B4AC436-AAB9-435D-B0B6-A0EA82ED405D}" type="presParOf" srcId="{6B9F6E01-20DD-4EF5-A437-201CD5472B50}" destId="{986458ED-BF9E-4CD7-B3ED-52E2FABDE1E1}" srcOrd="2" destOrd="0" presId="urn:microsoft.com/office/officeart/2005/8/layout/orgChart1"/>
    <dgm:cxn modelId="{3101B9C6-1C7C-47BA-A80A-B7D6B5FAA25F}" type="presParOf" srcId="{AFAC5C37-4D30-48BC-9A6C-96A768AA00AD}" destId="{E86E0D9A-C923-42DC-8DA2-BFF2B6E0133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7B8663-349A-4BCE-A4AE-075DCBB0C700}" type="doc">
      <dgm:prSet loTypeId="urn:microsoft.com/office/officeart/2005/8/layout/process1" loCatId="process" qsTypeId="urn:microsoft.com/office/officeart/2005/8/quickstyle/simple1" qsCatId="simple" csTypeId="urn:microsoft.com/office/officeart/2005/8/colors/accent1_5" csCatId="accent1" phldr="1"/>
      <dgm:spPr/>
    </dgm:pt>
    <dgm:pt modelId="{60F2F43A-1660-4AC7-8EB5-1317838FB6B9}">
      <dgm:prSet phldrT="[Texto]"/>
      <dgm:spPr/>
      <dgm:t>
        <a:bodyPr/>
        <a:lstStyle/>
        <a:p>
          <a:r>
            <a:rPr lang="es-EC" dirty="0" smtClean="0"/>
            <a:t>Modulador</a:t>
          </a:r>
          <a:endParaRPr lang="es-EC" dirty="0"/>
        </a:p>
      </dgm:t>
    </dgm:pt>
    <dgm:pt modelId="{0129783E-15E1-41E9-A9BF-E3E5528038C8}" type="parTrans" cxnId="{FC8A095E-06D6-46EA-BFCD-187DEDE6C4E8}">
      <dgm:prSet/>
      <dgm:spPr/>
      <dgm:t>
        <a:bodyPr/>
        <a:lstStyle/>
        <a:p>
          <a:endParaRPr lang="es-EC"/>
        </a:p>
      </dgm:t>
    </dgm:pt>
    <dgm:pt modelId="{D8B7E0E6-782D-4BF2-887A-3C887FBF1706}" type="sibTrans" cxnId="{FC8A095E-06D6-46EA-BFCD-187DEDE6C4E8}">
      <dgm:prSet/>
      <dgm:spPr/>
      <dgm:t>
        <a:bodyPr/>
        <a:lstStyle/>
        <a:p>
          <a:endParaRPr lang="es-EC"/>
        </a:p>
      </dgm:t>
    </dgm:pt>
    <dgm:pt modelId="{39F021D5-4129-4B28-88F0-0D8C725AAF6F}">
      <dgm:prSet phldrT="[Texto]"/>
      <dgm:spPr/>
      <dgm:t>
        <a:bodyPr/>
        <a:lstStyle/>
        <a:p>
          <a:r>
            <a:rPr lang="es-EC" dirty="0" smtClean="0"/>
            <a:t>Convertidor Serie-Paralelo</a:t>
          </a:r>
          <a:endParaRPr lang="es-EC" dirty="0"/>
        </a:p>
      </dgm:t>
    </dgm:pt>
    <dgm:pt modelId="{751412E3-6A34-4B66-A603-6704120671E3}" type="parTrans" cxnId="{2ECCAE8E-F987-40E1-B1E6-1E89B0610630}">
      <dgm:prSet/>
      <dgm:spPr/>
      <dgm:t>
        <a:bodyPr/>
        <a:lstStyle/>
        <a:p>
          <a:endParaRPr lang="es-EC"/>
        </a:p>
      </dgm:t>
    </dgm:pt>
    <dgm:pt modelId="{72F6D99F-4C63-4F03-A6FE-E7025F157B77}" type="sibTrans" cxnId="{2ECCAE8E-F987-40E1-B1E6-1E89B0610630}">
      <dgm:prSet/>
      <dgm:spPr/>
      <dgm:t>
        <a:bodyPr/>
        <a:lstStyle/>
        <a:p>
          <a:endParaRPr lang="es-EC"/>
        </a:p>
      </dgm:t>
    </dgm:pt>
    <dgm:pt modelId="{785BCF26-B9D6-4DC1-AD5F-EC2F9467BA60}">
      <dgm:prSet phldrT="[Texto]"/>
      <dgm:spPr/>
      <dgm:t>
        <a:bodyPr/>
        <a:lstStyle/>
        <a:p>
          <a:r>
            <a:rPr lang="es-EC" dirty="0" smtClean="0"/>
            <a:t>Bloque OFDM (IFFT)</a:t>
          </a:r>
          <a:endParaRPr lang="es-EC" dirty="0"/>
        </a:p>
      </dgm:t>
    </dgm:pt>
    <dgm:pt modelId="{64FA2F17-8B49-411E-AF9E-C128C616041D}" type="parTrans" cxnId="{96076BAD-3F91-44CE-8861-32BDF8A3AB7C}">
      <dgm:prSet/>
      <dgm:spPr/>
      <dgm:t>
        <a:bodyPr/>
        <a:lstStyle/>
        <a:p>
          <a:endParaRPr lang="es-EC"/>
        </a:p>
      </dgm:t>
    </dgm:pt>
    <dgm:pt modelId="{65752213-90A2-4C46-A24E-0B5DACFB5AA0}" type="sibTrans" cxnId="{96076BAD-3F91-44CE-8861-32BDF8A3AB7C}">
      <dgm:prSet/>
      <dgm:spPr/>
      <dgm:t>
        <a:bodyPr/>
        <a:lstStyle/>
        <a:p>
          <a:endParaRPr lang="es-EC"/>
        </a:p>
      </dgm:t>
    </dgm:pt>
    <dgm:pt modelId="{4A280327-8391-4381-9AC7-C8C093961424}">
      <dgm:prSet phldrT="[Texto]"/>
      <dgm:spPr/>
      <dgm:t>
        <a:bodyPr/>
        <a:lstStyle/>
        <a:p>
          <a:r>
            <a:rPr lang="es-EC" dirty="0" smtClean="0"/>
            <a:t>Convertidor Paralelo-Serie</a:t>
          </a:r>
          <a:endParaRPr lang="es-EC" dirty="0"/>
        </a:p>
      </dgm:t>
    </dgm:pt>
    <dgm:pt modelId="{383A2B33-A4DF-4E52-88DF-24DF34350BDE}" type="parTrans" cxnId="{F1CCD43A-4075-4E13-A183-953772B7353A}">
      <dgm:prSet/>
      <dgm:spPr/>
      <dgm:t>
        <a:bodyPr/>
        <a:lstStyle/>
        <a:p>
          <a:endParaRPr lang="es-EC"/>
        </a:p>
      </dgm:t>
    </dgm:pt>
    <dgm:pt modelId="{0BD9DAC1-D4ED-4D96-A289-ED16BA027FC5}" type="sibTrans" cxnId="{F1CCD43A-4075-4E13-A183-953772B7353A}">
      <dgm:prSet/>
      <dgm:spPr/>
      <dgm:t>
        <a:bodyPr/>
        <a:lstStyle/>
        <a:p>
          <a:endParaRPr lang="es-EC"/>
        </a:p>
      </dgm:t>
    </dgm:pt>
    <dgm:pt modelId="{BCDB0C7D-1995-4FE6-8E82-BA38A5F4D3BB}">
      <dgm:prSet phldrT="[Texto]"/>
      <dgm:spPr/>
      <dgm:t>
        <a:bodyPr/>
        <a:lstStyle/>
        <a:p>
          <a:r>
            <a:rPr lang="es-EC" dirty="0" smtClean="0"/>
            <a:t>Fuente</a:t>
          </a:r>
          <a:endParaRPr lang="es-EC" dirty="0"/>
        </a:p>
      </dgm:t>
    </dgm:pt>
    <dgm:pt modelId="{751EAC5F-2C00-4B2A-AEC3-25DAB4567FA0}" type="sibTrans" cxnId="{2231B1EC-B601-4ABE-B4B9-74263CE7BBB8}">
      <dgm:prSet/>
      <dgm:spPr/>
      <dgm:t>
        <a:bodyPr/>
        <a:lstStyle/>
        <a:p>
          <a:endParaRPr lang="es-EC"/>
        </a:p>
      </dgm:t>
    </dgm:pt>
    <dgm:pt modelId="{056500BE-3B68-4311-90A5-2C5116F88C11}" type="parTrans" cxnId="{2231B1EC-B601-4ABE-B4B9-74263CE7BBB8}">
      <dgm:prSet/>
      <dgm:spPr/>
      <dgm:t>
        <a:bodyPr/>
        <a:lstStyle/>
        <a:p>
          <a:endParaRPr lang="es-EC"/>
        </a:p>
      </dgm:t>
    </dgm:pt>
    <dgm:pt modelId="{CBF4F94D-0029-421B-B87B-4A2795110B8B}" type="pres">
      <dgm:prSet presAssocID="{577B8663-349A-4BCE-A4AE-075DCBB0C700}" presName="Name0" presStyleCnt="0">
        <dgm:presLayoutVars>
          <dgm:dir/>
          <dgm:resizeHandles val="exact"/>
        </dgm:presLayoutVars>
      </dgm:prSet>
      <dgm:spPr/>
    </dgm:pt>
    <dgm:pt modelId="{B45DCBF4-37E4-43B1-8128-AFAE099CF0E9}" type="pres">
      <dgm:prSet presAssocID="{BCDB0C7D-1995-4FE6-8E82-BA38A5F4D3BB}" presName="node" presStyleLbl="node1" presStyleIdx="0" presStyleCnt="5">
        <dgm:presLayoutVars>
          <dgm:bulletEnabled val="1"/>
        </dgm:presLayoutVars>
      </dgm:prSet>
      <dgm:spPr/>
      <dgm:t>
        <a:bodyPr/>
        <a:lstStyle/>
        <a:p>
          <a:endParaRPr lang="es-EC"/>
        </a:p>
      </dgm:t>
    </dgm:pt>
    <dgm:pt modelId="{CD8ED494-9E2A-4609-A790-34CAA7815A8F}" type="pres">
      <dgm:prSet presAssocID="{751EAC5F-2C00-4B2A-AEC3-25DAB4567FA0}" presName="sibTrans" presStyleLbl="sibTrans2D1" presStyleIdx="0" presStyleCnt="4"/>
      <dgm:spPr/>
      <dgm:t>
        <a:bodyPr/>
        <a:lstStyle/>
        <a:p>
          <a:endParaRPr lang="es-EC"/>
        </a:p>
      </dgm:t>
    </dgm:pt>
    <dgm:pt modelId="{AF738E0F-67B6-419B-BEDD-2771F833DD47}" type="pres">
      <dgm:prSet presAssocID="{751EAC5F-2C00-4B2A-AEC3-25DAB4567FA0}" presName="connectorText" presStyleLbl="sibTrans2D1" presStyleIdx="0" presStyleCnt="4"/>
      <dgm:spPr/>
      <dgm:t>
        <a:bodyPr/>
        <a:lstStyle/>
        <a:p>
          <a:endParaRPr lang="es-EC"/>
        </a:p>
      </dgm:t>
    </dgm:pt>
    <dgm:pt modelId="{8CB40E9D-D004-40AC-894F-DAA444F6D938}" type="pres">
      <dgm:prSet presAssocID="{60F2F43A-1660-4AC7-8EB5-1317838FB6B9}" presName="node" presStyleLbl="node1" presStyleIdx="1" presStyleCnt="5">
        <dgm:presLayoutVars>
          <dgm:bulletEnabled val="1"/>
        </dgm:presLayoutVars>
      </dgm:prSet>
      <dgm:spPr/>
      <dgm:t>
        <a:bodyPr/>
        <a:lstStyle/>
        <a:p>
          <a:endParaRPr lang="es-EC"/>
        </a:p>
      </dgm:t>
    </dgm:pt>
    <dgm:pt modelId="{575DCFF2-7D6B-49C3-AFF0-94DCD636FF67}" type="pres">
      <dgm:prSet presAssocID="{D8B7E0E6-782D-4BF2-887A-3C887FBF1706}" presName="sibTrans" presStyleLbl="sibTrans2D1" presStyleIdx="1" presStyleCnt="4"/>
      <dgm:spPr/>
      <dgm:t>
        <a:bodyPr/>
        <a:lstStyle/>
        <a:p>
          <a:endParaRPr lang="es-EC"/>
        </a:p>
      </dgm:t>
    </dgm:pt>
    <dgm:pt modelId="{B8521DB3-1BD7-4A6F-9480-C99B4293A25D}" type="pres">
      <dgm:prSet presAssocID="{D8B7E0E6-782D-4BF2-887A-3C887FBF1706}" presName="connectorText" presStyleLbl="sibTrans2D1" presStyleIdx="1" presStyleCnt="4"/>
      <dgm:spPr/>
      <dgm:t>
        <a:bodyPr/>
        <a:lstStyle/>
        <a:p>
          <a:endParaRPr lang="es-EC"/>
        </a:p>
      </dgm:t>
    </dgm:pt>
    <dgm:pt modelId="{11B3F428-9458-4CDB-8226-A7E3A2A17753}" type="pres">
      <dgm:prSet presAssocID="{39F021D5-4129-4B28-88F0-0D8C725AAF6F}" presName="node" presStyleLbl="node1" presStyleIdx="2" presStyleCnt="5">
        <dgm:presLayoutVars>
          <dgm:bulletEnabled val="1"/>
        </dgm:presLayoutVars>
      </dgm:prSet>
      <dgm:spPr/>
      <dgm:t>
        <a:bodyPr/>
        <a:lstStyle/>
        <a:p>
          <a:endParaRPr lang="es-EC"/>
        </a:p>
      </dgm:t>
    </dgm:pt>
    <dgm:pt modelId="{E652C138-78D3-4CDF-B813-08918E4B164E}" type="pres">
      <dgm:prSet presAssocID="{72F6D99F-4C63-4F03-A6FE-E7025F157B77}" presName="sibTrans" presStyleLbl="sibTrans2D1" presStyleIdx="2" presStyleCnt="4"/>
      <dgm:spPr/>
      <dgm:t>
        <a:bodyPr/>
        <a:lstStyle/>
        <a:p>
          <a:endParaRPr lang="es-EC"/>
        </a:p>
      </dgm:t>
    </dgm:pt>
    <dgm:pt modelId="{C81CDD90-6701-4BC5-962C-050C26A59362}" type="pres">
      <dgm:prSet presAssocID="{72F6D99F-4C63-4F03-A6FE-E7025F157B77}" presName="connectorText" presStyleLbl="sibTrans2D1" presStyleIdx="2" presStyleCnt="4"/>
      <dgm:spPr/>
      <dgm:t>
        <a:bodyPr/>
        <a:lstStyle/>
        <a:p>
          <a:endParaRPr lang="es-EC"/>
        </a:p>
      </dgm:t>
    </dgm:pt>
    <dgm:pt modelId="{DDDBFFAC-109B-4650-AE25-360E7B9C41B0}" type="pres">
      <dgm:prSet presAssocID="{785BCF26-B9D6-4DC1-AD5F-EC2F9467BA60}" presName="node" presStyleLbl="node1" presStyleIdx="3" presStyleCnt="5">
        <dgm:presLayoutVars>
          <dgm:bulletEnabled val="1"/>
        </dgm:presLayoutVars>
      </dgm:prSet>
      <dgm:spPr/>
      <dgm:t>
        <a:bodyPr/>
        <a:lstStyle/>
        <a:p>
          <a:endParaRPr lang="es-EC"/>
        </a:p>
      </dgm:t>
    </dgm:pt>
    <dgm:pt modelId="{F5DA08A7-E7DB-425A-AE04-D5F36D8EAF0E}" type="pres">
      <dgm:prSet presAssocID="{65752213-90A2-4C46-A24E-0B5DACFB5AA0}" presName="sibTrans" presStyleLbl="sibTrans2D1" presStyleIdx="3" presStyleCnt="4"/>
      <dgm:spPr/>
      <dgm:t>
        <a:bodyPr/>
        <a:lstStyle/>
        <a:p>
          <a:endParaRPr lang="es-EC"/>
        </a:p>
      </dgm:t>
    </dgm:pt>
    <dgm:pt modelId="{9E047545-40ED-41CF-A818-7FC5CF2DAB46}" type="pres">
      <dgm:prSet presAssocID="{65752213-90A2-4C46-A24E-0B5DACFB5AA0}" presName="connectorText" presStyleLbl="sibTrans2D1" presStyleIdx="3" presStyleCnt="4"/>
      <dgm:spPr/>
      <dgm:t>
        <a:bodyPr/>
        <a:lstStyle/>
        <a:p>
          <a:endParaRPr lang="es-EC"/>
        </a:p>
      </dgm:t>
    </dgm:pt>
    <dgm:pt modelId="{E7094C60-5DD7-4ACD-B632-C2BBF242FDA0}" type="pres">
      <dgm:prSet presAssocID="{4A280327-8391-4381-9AC7-C8C093961424}" presName="node" presStyleLbl="node1" presStyleIdx="4" presStyleCnt="5">
        <dgm:presLayoutVars>
          <dgm:bulletEnabled val="1"/>
        </dgm:presLayoutVars>
      </dgm:prSet>
      <dgm:spPr/>
      <dgm:t>
        <a:bodyPr/>
        <a:lstStyle/>
        <a:p>
          <a:endParaRPr lang="es-EC"/>
        </a:p>
      </dgm:t>
    </dgm:pt>
  </dgm:ptLst>
  <dgm:cxnLst>
    <dgm:cxn modelId="{42A7516E-C3AF-462F-A162-D02CF90F7C18}" type="presOf" srcId="{577B8663-349A-4BCE-A4AE-075DCBB0C700}" destId="{CBF4F94D-0029-421B-B87B-4A2795110B8B}" srcOrd="0" destOrd="0" presId="urn:microsoft.com/office/officeart/2005/8/layout/process1"/>
    <dgm:cxn modelId="{1DFF0580-46E5-43BB-8BA7-247936AC8E28}" type="presOf" srcId="{751EAC5F-2C00-4B2A-AEC3-25DAB4567FA0}" destId="{AF738E0F-67B6-419B-BEDD-2771F833DD47}" srcOrd="1" destOrd="0" presId="urn:microsoft.com/office/officeart/2005/8/layout/process1"/>
    <dgm:cxn modelId="{C7989149-4C2C-46E5-8AC0-B00E8B788B4E}" type="presOf" srcId="{72F6D99F-4C63-4F03-A6FE-E7025F157B77}" destId="{C81CDD90-6701-4BC5-962C-050C26A59362}" srcOrd="1" destOrd="0" presId="urn:microsoft.com/office/officeart/2005/8/layout/process1"/>
    <dgm:cxn modelId="{E6908D89-DAF6-4CD5-9699-F7080BE324E9}" type="presOf" srcId="{751EAC5F-2C00-4B2A-AEC3-25DAB4567FA0}" destId="{CD8ED494-9E2A-4609-A790-34CAA7815A8F}" srcOrd="0" destOrd="0" presId="urn:microsoft.com/office/officeart/2005/8/layout/process1"/>
    <dgm:cxn modelId="{C0E6F480-8329-4C5B-9806-AEC52AF72806}" type="presOf" srcId="{65752213-90A2-4C46-A24E-0B5DACFB5AA0}" destId="{9E047545-40ED-41CF-A818-7FC5CF2DAB46}" srcOrd="1" destOrd="0" presId="urn:microsoft.com/office/officeart/2005/8/layout/process1"/>
    <dgm:cxn modelId="{6CD07C28-222D-405F-BA18-93349E5D719E}" type="presOf" srcId="{785BCF26-B9D6-4DC1-AD5F-EC2F9467BA60}" destId="{DDDBFFAC-109B-4650-AE25-360E7B9C41B0}" srcOrd="0" destOrd="0" presId="urn:microsoft.com/office/officeart/2005/8/layout/process1"/>
    <dgm:cxn modelId="{11B53F1F-91AE-4508-8552-5B64339D11DC}" type="presOf" srcId="{D8B7E0E6-782D-4BF2-887A-3C887FBF1706}" destId="{575DCFF2-7D6B-49C3-AFF0-94DCD636FF67}" srcOrd="0" destOrd="0" presId="urn:microsoft.com/office/officeart/2005/8/layout/process1"/>
    <dgm:cxn modelId="{2231B1EC-B601-4ABE-B4B9-74263CE7BBB8}" srcId="{577B8663-349A-4BCE-A4AE-075DCBB0C700}" destId="{BCDB0C7D-1995-4FE6-8E82-BA38A5F4D3BB}" srcOrd="0" destOrd="0" parTransId="{056500BE-3B68-4311-90A5-2C5116F88C11}" sibTransId="{751EAC5F-2C00-4B2A-AEC3-25DAB4567FA0}"/>
    <dgm:cxn modelId="{ECE5C187-44C9-4BB5-B90D-3EC3C5E4C388}" type="presOf" srcId="{BCDB0C7D-1995-4FE6-8E82-BA38A5F4D3BB}" destId="{B45DCBF4-37E4-43B1-8128-AFAE099CF0E9}" srcOrd="0" destOrd="0" presId="urn:microsoft.com/office/officeart/2005/8/layout/process1"/>
    <dgm:cxn modelId="{2ECCAE8E-F987-40E1-B1E6-1E89B0610630}" srcId="{577B8663-349A-4BCE-A4AE-075DCBB0C700}" destId="{39F021D5-4129-4B28-88F0-0D8C725AAF6F}" srcOrd="2" destOrd="0" parTransId="{751412E3-6A34-4B66-A603-6704120671E3}" sibTransId="{72F6D99F-4C63-4F03-A6FE-E7025F157B77}"/>
    <dgm:cxn modelId="{F1CCD43A-4075-4E13-A183-953772B7353A}" srcId="{577B8663-349A-4BCE-A4AE-075DCBB0C700}" destId="{4A280327-8391-4381-9AC7-C8C093961424}" srcOrd="4" destOrd="0" parTransId="{383A2B33-A4DF-4E52-88DF-24DF34350BDE}" sibTransId="{0BD9DAC1-D4ED-4D96-A289-ED16BA027FC5}"/>
    <dgm:cxn modelId="{0BCD0754-5816-4AAB-A97C-88834A52DBFB}" type="presOf" srcId="{D8B7E0E6-782D-4BF2-887A-3C887FBF1706}" destId="{B8521DB3-1BD7-4A6F-9480-C99B4293A25D}" srcOrd="1" destOrd="0" presId="urn:microsoft.com/office/officeart/2005/8/layout/process1"/>
    <dgm:cxn modelId="{FC8A095E-06D6-46EA-BFCD-187DEDE6C4E8}" srcId="{577B8663-349A-4BCE-A4AE-075DCBB0C700}" destId="{60F2F43A-1660-4AC7-8EB5-1317838FB6B9}" srcOrd="1" destOrd="0" parTransId="{0129783E-15E1-41E9-A9BF-E3E5528038C8}" sibTransId="{D8B7E0E6-782D-4BF2-887A-3C887FBF1706}"/>
    <dgm:cxn modelId="{96076BAD-3F91-44CE-8861-32BDF8A3AB7C}" srcId="{577B8663-349A-4BCE-A4AE-075DCBB0C700}" destId="{785BCF26-B9D6-4DC1-AD5F-EC2F9467BA60}" srcOrd="3" destOrd="0" parTransId="{64FA2F17-8B49-411E-AF9E-C128C616041D}" sibTransId="{65752213-90A2-4C46-A24E-0B5DACFB5AA0}"/>
    <dgm:cxn modelId="{8750C648-63C4-49BE-AD70-2A3DDDDAC20F}" type="presOf" srcId="{39F021D5-4129-4B28-88F0-0D8C725AAF6F}" destId="{11B3F428-9458-4CDB-8226-A7E3A2A17753}" srcOrd="0" destOrd="0" presId="urn:microsoft.com/office/officeart/2005/8/layout/process1"/>
    <dgm:cxn modelId="{53CAF3CE-0A11-4ED5-AC7C-DB85E4CE2947}" type="presOf" srcId="{72F6D99F-4C63-4F03-A6FE-E7025F157B77}" destId="{E652C138-78D3-4CDF-B813-08918E4B164E}" srcOrd="0" destOrd="0" presId="urn:microsoft.com/office/officeart/2005/8/layout/process1"/>
    <dgm:cxn modelId="{19B36776-876B-4FAF-A8B5-9576F5BC775C}" type="presOf" srcId="{65752213-90A2-4C46-A24E-0B5DACFB5AA0}" destId="{F5DA08A7-E7DB-425A-AE04-D5F36D8EAF0E}" srcOrd="0" destOrd="0" presId="urn:microsoft.com/office/officeart/2005/8/layout/process1"/>
    <dgm:cxn modelId="{65084739-B546-4E46-AF3F-77F61DB64D0E}" type="presOf" srcId="{4A280327-8391-4381-9AC7-C8C093961424}" destId="{E7094C60-5DD7-4ACD-B632-C2BBF242FDA0}" srcOrd="0" destOrd="0" presId="urn:microsoft.com/office/officeart/2005/8/layout/process1"/>
    <dgm:cxn modelId="{0D9C407B-135D-4171-952F-FD50C8044158}" type="presOf" srcId="{60F2F43A-1660-4AC7-8EB5-1317838FB6B9}" destId="{8CB40E9D-D004-40AC-894F-DAA444F6D938}" srcOrd="0" destOrd="0" presId="urn:microsoft.com/office/officeart/2005/8/layout/process1"/>
    <dgm:cxn modelId="{9C7AAB85-0CB2-4FA3-AB83-DBABF8D2523C}" type="presParOf" srcId="{CBF4F94D-0029-421B-B87B-4A2795110B8B}" destId="{B45DCBF4-37E4-43B1-8128-AFAE099CF0E9}" srcOrd="0" destOrd="0" presId="urn:microsoft.com/office/officeart/2005/8/layout/process1"/>
    <dgm:cxn modelId="{B4CC8DBD-1803-4AAB-83B0-73747ACE5EC7}" type="presParOf" srcId="{CBF4F94D-0029-421B-B87B-4A2795110B8B}" destId="{CD8ED494-9E2A-4609-A790-34CAA7815A8F}" srcOrd="1" destOrd="0" presId="urn:microsoft.com/office/officeart/2005/8/layout/process1"/>
    <dgm:cxn modelId="{3550F929-311D-43DF-857E-450ACCF8F625}" type="presParOf" srcId="{CD8ED494-9E2A-4609-A790-34CAA7815A8F}" destId="{AF738E0F-67B6-419B-BEDD-2771F833DD47}" srcOrd="0" destOrd="0" presId="urn:microsoft.com/office/officeart/2005/8/layout/process1"/>
    <dgm:cxn modelId="{2A7F523A-47DA-4348-8D0C-C6A4DC4FEA13}" type="presParOf" srcId="{CBF4F94D-0029-421B-B87B-4A2795110B8B}" destId="{8CB40E9D-D004-40AC-894F-DAA444F6D938}" srcOrd="2" destOrd="0" presId="urn:microsoft.com/office/officeart/2005/8/layout/process1"/>
    <dgm:cxn modelId="{56CE20A7-F4E3-41B0-86B7-0FC4D30EA683}" type="presParOf" srcId="{CBF4F94D-0029-421B-B87B-4A2795110B8B}" destId="{575DCFF2-7D6B-49C3-AFF0-94DCD636FF67}" srcOrd="3" destOrd="0" presId="urn:microsoft.com/office/officeart/2005/8/layout/process1"/>
    <dgm:cxn modelId="{D0330C43-395B-4714-BABF-3FE0AA14D6CA}" type="presParOf" srcId="{575DCFF2-7D6B-49C3-AFF0-94DCD636FF67}" destId="{B8521DB3-1BD7-4A6F-9480-C99B4293A25D}" srcOrd="0" destOrd="0" presId="urn:microsoft.com/office/officeart/2005/8/layout/process1"/>
    <dgm:cxn modelId="{FDBF9F54-79BB-468A-A6B1-58BD4E372E53}" type="presParOf" srcId="{CBF4F94D-0029-421B-B87B-4A2795110B8B}" destId="{11B3F428-9458-4CDB-8226-A7E3A2A17753}" srcOrd="4" destOrd="0" presId="urn:microsoft.com/office/officeart/2005/8/layout/process1"/>
    <dgm:cxn modelId="{7BC05D45-F38E-4693-88FD-1E376358E60B}" type="presParOf" srcId="{CBF4F94D-0029-421B-B87B-4A2795110B8B}" destId="{E652C138-78D3-4CDF-B813-08918E4B164E}" srcOrd="5" destOrd="0" presId="urn:microsoft.com/office/officeart/2005/8/layout/process1"/>
    <dgm:cxn modelId="{5F08172B-C3B1-440B-82BE-407786017360}" type="presParOf" srcId="{E652C138-78D3-4CDF-B813-08918E4B164E}" destId="{C81CDD90-6701-4BC5-962C-050C26A59362}" srcOrd="0" destOrd="0" presId="urn:microsoft.com/office/officeart/2005/8/layout/process1"/>
    <dgm:cxn modelId="{C0030161-3B87-4EAE-8188-2F94B489BA27}" type="presParOf" srcId="{CBF4F94D-0029-421B-B87B-4A2795110B8B}" destId="{DDDBFFAC-109B-4650-AE25-360E7B9C41B0}" srcOrd="6" destOrd="0" presId="urn:microsoft.com/office/officeart/2005/8/layout/process1"/>
    <dgm:cxn modelId="{2030472F-613D-4E27-8604-9FDE1F4E1736}" type="presParOf" srcId="{CBF4F94D-0029-421B-B87B-4A2795110B8B}" destId="{F5DA08A7-E7DB-425A-AE04-D5F36D8EAF0E}" srcOrd="7" destOrd="0" presId="urn:microsoft.com/office/officeart/2005/8/layout/process1"/>
    <dgm:cxn modelId="{30A58CEA-565F-4B58-AEE3-95DDAD46AA97}" type="presParOf" srcId="{F5DA08A7-E7DB-425A-AE04-D5F36D8EAF0E}" destId="{9E047545-40ED-41CF-A818-7FC5CF2DAB46}" srcOrd="0" destOrd="0" presId="urn:microsoft.com/office/officeart/2005/8/layout/process1"/>
    <dgm:cxn modelId="{E33A66FD-F3C9-4E9F-816E-E97A047CD543}" type="presParOf" srcId="{CBF4F94D-0029-421B-B87B-4A2795110B8B}" destId="{E7094C60-5DD7-4ACD-B632-C2BBF242FDA0}"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77B8663-349A-4BCE-A4AE-075DCBB0C700}" type="doc">
      <dgm:prSet loTypeId="urn:microsoft.com/office/officeart/2005/8/layout/process1" loCatId="process" qsTypeId="urn:microsoft.com/office/officeart/2005/8/quickstyle/simple1" qsCatId="simple" csTypeId="urn:microsoft.com/office/officeart/2005/8/colors/accent1_5" csCatId="accent1" phldr="1"/>
      <dgm:spPr/>
    </dgm:pt>
    <dgm:pt modelId="{431959DA-C242-41D0-8A51-2B268CD3F25E}">
      <dgm:prSet phldrT="[Texto]"/>
      <dgm:spPr/>
      <dgm:t>
        <a:bodyPr/>
        <a:lstStyle/>
        <a:p>
          <a:r>
            <a:rPr lang="es-EC" dirty="0" smtClean="0"/>
            <a:t>Demodulador</a:t>
          </a:r>
          <a:endParaRPr lang="es-EC" dirty="0"/>
        </a:p>
      </dgm:t>
    </dgm:pt>
    <dgm:pt modelId="{A6849ED0-E63A-4727-B485-D87AC88DD70B}" type="sibTrans" cxnId="{7C2F4986-E9CF-450B-9523-2058D037F121}">
      <dgm:prSet/>
      <dgm:spPr/>
      <dgm:t>
        <a:bodyPr/>
        <a:lstStyle/>
        <a:p>
          <a:endParaRPr lang="es-EC"/>
        </a:p>
      </dgm:t>
    </dgm:pt>
    <dgm:pt modelId="{0A405419-B119-408D-A610-955A8D44B817}" type="parTrans" cxnId="{7C2F4986-E9CF-450B-9523-2058D037F121}">
      <dgm:prSet/>
      <dgm:spPr/>
      <dgm:t>
        <a:bodyPr/>
        <a:lstStyle/>
        <a:p>
          <a:endParaRPr lang="es-EC"/>
        </a:p>
      </dgm:t>
    </dgm:pt>
    <dgm:pt modelId="{750A32C8-6C52-477B-93AD-1F2BA01F3E6A}">
      <dgm:prSet phldrT="[Texto]"/>
      <dgm:spPr/>
      <dgm:t>
        <a:bodyPr/>
        <a:lstStyle/>
        <a:p>
          <a:r>
            <a:rPr lang="es-EC" dirty="0" smtClean="0"/>
            <a:t>Convertidor Paralelo-Serie</a:t>
          </a:r>
          <a:endParaRPr lang="es-EC" dirty="0"/>
        </a:p>
      </dgm:t>
    </dgm:pt>
    <dgm:pt modelId="{5CE789CA-7813-4A55-B42A-ACE24B66DECF}" type="sibTrans" cxnId="{AD80DE45-2F87-45F5-B9A9-24714F8E086E}">
      <dgm:prSet/>
      <dgm:spPr/>
      <dgm:t>
        <a:bodyPr/>
        <a:lstStyle/>
        <a:p>
          <a:endParaRPr lang="es-EC"/>
        </a:p>
      </dgm:t>
    </dgm:pt>
    <dgm:pt modelId="{03EE3E60-41A8-4FFD-BA5B-E8EB63C7E757}" type="parTrans" cxnId="{AD80DE45-2F87-45F5-B9A9-24714F8E086E}">
      <dgm:prSet/>
      <dgm:spPr/>
      <dgm:t>
        <a:bodyPr/>
        <a:lstStyle/>
        <a:p>
          <a:endParaRPr lang="es-EC"/>
        </a:p>
      </dgm:t>
    </dgm:pt>
    <dgm:pt modelId="{AF9DA6EC-6959-425F-8C8D-CA0B66D9174C}">
      <dgm:prSet phldrT="[Texto]"/>
      <dgm:spPr/>
      <dgm:t>
        <a:bodyPr/>
        <a:lstStyle/>
        <a:p>
          <a:r>
            <a:rPr lang="es-EC" dirty="0" smtClean="0"/>
            <a:t>Bloque demodulador OFDM (FFT)</a:t>
          </a:r>
          <a:endParaRPr lang="es-EC" dirty="0"/>
        </a:p>
      </dgm:t>
    </dgm:pt>
    <dgm:pt modelId="{26ED26D5-908A-4E0E-B657-841212BBFAB3}" type="sibTrans" cxnId="{7AA859FE-130A-42AB-9421-4DD47E7706CA}">
      <dgm:prSet/>
      <dgm:spPr/>
      <dgm:t>
        <a:bodyPr/>
        <a:lstStyle/>
        <a:p>
          <a:endParaRPr lang="es-EC"/>
        </a:p>
      </dgm:t>
    </dgm:pt>
    <dgm:pt modelId="{AB0E1416-94C0-4A99-B26D-ABE73F3CB4C1}" type="parTrans" cxnId="{7AA859FE-130A-42AB-9421-4DD47E7706CA}">
      <dgm:prSet/>
      <dgm:spPr/>
      <dgm:t>
        <a:bodyPr/>
        <a:lstStyle/>
        <a:p>
          <a:endParaRPr lang="es-EC"/>
        </a:p>
      </dgm:t>
    </dgm:pt>
    <dgm:pt modelId="{5D43B6B9-239A-4444-933E-08C0355C11EB}">
      <dgm:prSet phldrT="[Texto]"/>
      <dgm:spPr/>
      <dgm:t>
        <a:bodyPr/>
        <a:lstStyle/>
        <a:p>
          <a:r>
            <a:rPr lang="es-EC" dirty="0" smtClean="0"/>
            <a:t>Convertidor Serie-Paralelo</a:t>
          </a:r>
          <a:endParaRPr lang="es-EC" dirty="0"/>
        </a:p>
      </dgm:t>
    </dgm:pt>
    <dgm:pt modelId="{9974C1F4-DF82-4689-A3C1-351A2A0B0C59}" type="sibTrans" cxnId="{2B4FAE91-02CA-40F4-8680-C9D1DD59DB24}">
      <dgm:prSet/>
      <dgm:spPr/>
      <dgm:t>
        <a:bodyPr/>
        <a:lstStyle/>
        <a:p>
          <a:endParaRPr lang="es-EC"/>
        </a:p>
      </dgm:t>
    </dgm:pt>
    <dgm:pt modelId="{6E412656-E6DA-4474-8F26-EA85A4BC50CA}" type="parTrans" cxnId="{2B4FAE91-02CA-40F4-8680-C9D1DD59DB24}">
      <dgm:prSet/>
      <dgm:spPr/>
      <dgm:t>
        <a:bodyPr/>
        <a:lstStyle/>
        <a:p>
          <a:endParaRPr lang="es-EC"/>
        </a:p>
      </dgm:t>
    </dgm:pt>
    <dgm:pt modelId="{A53753AC-DE01-4D92-9DED-C92B0AE3892B}">
      <dgm:prSet phldrT="[Texto]"/>
      <dgm:spPr/>
      <dgm:t>
        <a:bodyPr/>
        <a:lstStyle/>
        <a:p>
          <a:r>
            <a:rPr lang="es-EC" dirty="0" smtClean="0"/>
            <a:t>Receptor</a:t>
          </a:r>
          <a:endParaRPr lang="es-EC" dirty="0"/>
        </a:p>
      </dgm:t>
    </dgm:pt>
    <dgm:pt modelId="{B8854C2C-D85F-4A86-BCF8-21F2D9C74E2D}" type="parTrans" cxnId="{EBC71656-9027-4226-B521-6028E1A33A0F}">
      <dgm:prSet/>
      <dgm:spPr/>
      <dgm:t>
        <a:bodyPr/>
        <a:lstStyle/>
        <a:p>
          <a:endParaRPr lang="es-EC"/>
        </a:p>
      </dgm:t>
    </dgm:pt>
    <dgm:pt modelId="{F88378C1-471E-454D-830E-B1A85E78BB95}" type="sibTrans" cxnId="{EBC71656-9027-4226-B521-6028E1A33A0F}">
      <dgm:prSet/>
      <dgm:spPr/>
      <dgm:t>
        <a:bodyPr/>
        <a:lstStyle/>
        <a:p>
          <a:endParaRPr lang="es-EC"/>
        </a:p>
      </dgm:t>
    </dgm:pt>
    <dgm:pt modelId="{CBF4F94D-0029-421B-B87B-4A2795110B8B}" type="pres">
      <dgm:prSet presAssocID="{577B8663-349A-4BCE-A4AE-075DCBB0C700}" presName="Name0" presStyleCnt="0">
        <dgm:presLayoutVars>
          <dgm:dir val="rev"/>
          <dgm:resizeHandles val="exact"/>
        </dgm:presLayoutVars>
      </dgm:prSet>
      <dgm:spPr/>
    </dgm:pt>
    <dgm:pt modelId="{454D9317-7B00-439E-AE15-07BD4D571EC2}" type="pres">
      <dgm:prSet presAssocID="{5D43B6B9-239A-4444-933E-08C0355C11EB}" presName="node" presStyleLbl="node1" presStyleIdx="0" presStyleCnt="5">
        <dgm:presLayoutVars>
          <dgm:bulletEnabled val="1"/>
        </dgm:presLayoutVars>
      </dgm:prSet>
      <dgm:spPr/>
      <dgm:t>
        <a:bodyPr/>
        <a:lstStyle/>
        <a:p>
          <a:endParaRPr lang="es-EC"/>
        </a:p>
      </dgm:t>
    </dgm:pt>
    <dgm:pt modelId="{85AE6DF7-6552-4D59-96B7-2002BCA851CD}" type="pres">
      <dgm:prSet presAssocID="{9974C1F4-DF82-4689-A3C1-351A2A0B0C59}" presName="sibTrans" presStyleLbl="sibTrans2D1" presStyleIdx="0" presStyleCnt="4"/>
      <dgm:spPr/>
      <dgm:t>
        <a:bodyPr/>
        <a:lstStyle/>
        <a:p>
          <a:endParaRPr lang="es-EC"/>
        </a:p>
      </dgm:t>
    </dgm:pt>
    <dgm:pt modelId="{0A9F8F5C-2C53-408E-B3D5-9E2D1B8F1FCD}" type="pres">
      <dgm:prSet presAssocID="{9974C1F4-DF82-4689-A3C1-351A2A0B0C59}" presName="connectorText" presStyleLbl="sibTrans2D1" presStyleIdx="0" presStyleCnt="4"/>
      <dgm:spPr/>
      <dgm:t>
        <a:bodyPr/>
        <a:lstStyle/>
        <a:p>
          <a:endParaRPr lang="es-EC"/>
        </a:p>
      </dgm:t>
    </dgm:pt>
    <dgm:pt modelId="{E5CB177D-7461-48E6-8658-086D82A17C2B}" type="pres">
      <dgm:prSet presAssocID="{AF9DA6EC-6959-425F-8C8D-CA0B66D9174C}" presName="node" presStyleLbl="node1" presStyleIdx="1" presStyleCnt="5">
        <dgm:presLayoutVars>
          <dgm:bulletEnabled val="1"/>
        </dgm:presLayoutVars>
      </dgm:prSet>
      <dgm:spPr/>
      <dgm:t>
        <a:bodyPr/>
        <a:lstStyle/>
        <a:p>
          <a:endParaRPr lang="es-EC"/>
        </a:p>
      </dgm:t>
    </dgm:pt>
    <dgm:pt modelId="{7421587C-84A8-483D-B0CF-17351044482E}" type="pres">
      <dgm:prSet presAssocID="{26ED26D5-908A-4E0E-B657-841212BBFAB3}" presName="sibTrans" presStyleLbl="sibTrans2D1" presStyleIdx="1" presStyleCnt="4"/>
      <dgm:spPr/>
      <dgm:t>
        <a:bodyPr/>
        <a:lstStyle/>
        <a:p>
          <a:endParaRPr lang="es-EC"/>
        </a:p>
      </dgm:t>
    </dgm:pt>
    <dgm:pt modelId="{9AAA85EB-07FB-4CEA-A7E0-7A51848E8A93}" type="pres">
      <dgm:prSet presAssocID="{26ED26D5-908A-4E0E-B657-841212BBFAB3}" presName="connectorText" presStyleLbl="sibTrans2D1" presStyleIdx="1" presStyleCnt="4"/>
      <dgm:spPr/>
      <dgm:t>
        <a:bodyPr/>
        <a:lstStyle/>
        <a:p>
          <a:endParaRPr lang="es-EC"/>
        </a:p>
      </dgm:t>
    </dgm:pt>
    <dgm:pt modelId="{D2CB0E01-3969-498B-81B7-4586C4E6FFCE}" type="pres">
      <dgm:prSet presAssocID="{750A32C8-6C52-477B-93AD-1F2BA01F3E6A}" presName="node" presStyleLbl="node1" presStyleIdx="2" presStyleCnt="5">
        <dgm:presLayoutVars>
          <dgm:bulletEnabled val="1"/>
        </dgm:presLayoutVars>
      </dgm:prSet>
      <dgm:spPr/>
      <dgm:t>
        <a:bodyPr/>
        <a:lstStyle/>
        <a:p>
          <a:endParaRPr lang="es-EC"/>
        </a:p>
      </dgm:t>
    </dgm:pt>
    <dgm:pt modelId="{D0AE67A7-E2CF-4EE8-BFEF-17BA2F2B9CC4}" type="pres">
      <dgm:prSet presAssocID="{5CE789CA-7813-4A55-B42A-ACE24B66DECF}" presName="sibTrans" presStyleLbl="sibTrans2D1" presStyleIdx="2" presStyleCnt="4"/>
      <dgm:spPr/>
      <dgm:t>
        <a:bodyPr/>
        <a:lstStyle/>
        <a:p>
          <a:endParaRPr lang="es-EC"/>
        </a:p>
      </dgm:t>
    </dgm:pt>
    <dgm:pt modelId="{24663657-A82F-4F76-A0F3-022433EF98EC}" type="pres">
      <dgm:prSet presAssocID="{5CE789CA-7813-4A55-B42A-ACE24B66DECF}" presName="connectorText" presStyleLbl="sibTrans2D1" presStyleIdx="2" presStyleCnt="4"/>
      <dgm:spPr/>
      <dgm:t>
        <a:bodyPr/>
        <a:lstStyle/>
        <a:p>
          <a:endParaRPr lang="es-EC"/>
        </a:p>
      </dgm:t>
    </dgm:pt>
    <dgm:pt modelId="{6BF3B5F9-7713-4512-854E-4929EA3786F2}" type="pres">
      <dgm:prSet presAssocID="{431959DA-C242-41D0-8A51-2B268CD3F25E}" presName="node" presStyleLbl="node1" presStyleIdx="3" presStyleCnt="5">
        <dgm:presLayoutVars>
          <dgm:bulletEnabled val="1"/>
        </dgm:presLayoutVars>
      </dgm:prSet>
      <dgm:spPr/>
      <dgm:t>
        <a:bodyPr/>
        <a:lstStyle/>
        <a:p>
          <a:endParaRPr lang="es-EC"/>
        </a:p>
      </dgm:t>
    </dgm:pt>
    <dgm:pt modelId="{250854BC-6FE6-479C-8335-A89ECEB32F9A}" type="pres">
      <dgm:prSet presAssocID="{A6849ED0-E63A-4727-B485-D87AC88DD70B}" presName="sibTrans" presStyleLbl="sibTrans2D1" presStyleIdx="3" presStyleCnt="4"/>
      <dgm:spPr/>
      <dgm:t>
        <a:bodyPr/>
        <a:lstStyle/>
        <a:p>
          <a:endParaRPr lang="es-EC"/>
        </a:p>
      </dgm:t>
    </dgm:pt>
    <dgm:pt modelId="{88BC9F91-D8F0-49F7-A820-8E019EAEF1C2}" type="pres">
      <dgm:prSet presAssocID="{A6849ED0-E63A-4727-B485-D87AC88DD70B}" presName="connectorText" presStyleLbl="sibTrans2D1" presStyleIdx="3" presStyleCnt="4"/>
      <dgm:spPr/>
      <dgm:t>
        <a:bodyPr/>
        <a:lstStyle/>
        <a:p>
          <a:endParaRPr lang="es-EC"/>
        </a:p>
      </dgm:t>
    </dgm:pt>
    <dgm:pt modelId="{8160380A-31ED-4551-95B3-2A204A76CA97}" type="pres">
      <dgm:prSet presAssocID="{A53753AC-DE01-4D92-9DED-C92B0AE3892B}" presName="node" presStyleLbl="node1" presStyleIdx="4" presStyleCnt="5">
        <dgm:presLayoutVars>
          <dgm:bulletEnabled val="1"/>
        </dgm:presLayoutVars>
      </dgm:prSet>
      <dgm:spPr/>
      <dgm:t>
        <a:bodyPr/>
        <a:lstStyle/>
        <a:p>
          <a:endParaRPr lang="es-EC"/>
        </a:p>
      </dgm:t>
    </dgm:pt>
  </dgm:ptLst>
  <dgm:cxnLst>
    <dgm:cxn modelId="{5992705E-2CAB-4A6F-9FE6-DE319CFACB09}" type="presOf" srcId="{750A32C8-6C52-477B-93AD-1F2BA01F3E6A}" destId="{D2CB0E01-3969-498B-81B7-4586C4E6FFCE}" srcOrd="0" destOrd="0" presId="urn:microsoft.com/office/officeart/2005/8/layout/process1"/>
    <dgm:cxn modelId="{AD80DE45-2F87-45F5-B9A9-24714F8E086E}" srcId="{577B8663-349A-4BCE-A4AE-075DCBB0C700}" destId="{750A32C8-6C52-477B-93AD-1F2BA01F3E6A}" srcOrd="2" destOrd="0" parTransId="{03EE3E60-41A8-4FFD-BA5B-E8EB63C7E757}" sibTransId="{5CE789CA-7813-4A55-B42A-ACE24B66DECF}"/>
    <dgm:cxn modelId="{7C2F4986-E9CF-450B-9523-2058D037F121}" srcId="{577B8663-349A-4BCE-A4AE-075DCBB0C700}" destId="{431959DA-C242-41D0-8A51-2B268CD3F25E}" srcOrd="3" destOrd="0" parTransId="{0A405419-B119-408D-A610-955A8D44B817}" sibTransId="{A6849ED0-E63A-4727-B485-D87AC88DD70B}"/>
    <dgm:cxn modelId="{71CEB86C-E97A-41CD-BF3B-9F3298947B2C}" type="presOf" srcId="{9974C1F4-DF82-4689-A3C1-351A2A0B0C59}" destId="{0A9F8F5C-2C53-408E-B3D5-9E2D1B8F1FCD}" srcOrd="1" destOrd="0" presId="urn:microsoft.com/office/officeart/2005/8/layout/process1"/>
    <dgm:cxn modelId="{862C8A68-C8D1-4DFB-A319-CC5D40BCE491}" type="presOf" srcId="{5D43B6B9-239A-4444-933E-08C0355C11EB}" destId="{454D9317-7B00-439E-AE15-07BD4D571EC2}" srcOrd="0" destOrd="0" presId="urn:microsoft.com/office/officeart/2005/8/layout/process1"/>
    <dgm:cxn modelId="{E722BFD2-16EB-4AE6-ABAA-AC5ADB6E475D}" type="presOf" srcId="{A53753AC-DE01-4D92-9DED-C92B0AE3892B}" destId="{8160380A-31ED-4551-95B3-2A204A76CA97}" srcOrd="0" destOrd="0" presId="urn:microsoft.com/office/officeart/2005/8/layout/process1"/>
    <dgm:cxn modelId="{B8F173E7-6EDD-4C53-8BC0-DD7482594A74}" type="presOf" srcId="{431959DA-C242-41D0-8A51-2B268CD3F25E}" destId="{6BF3B5F9-7713-4512-854E-4929EA3786F2}" srcOrd="0" destOrd="0" presId="urn:microsoft.com/office/officeart/2005/8/layout/process1"/>
    <dgm:cxn modelId="{F492C12F-057E-46E5-AA63-5790F20E36CE}" type="presOf" srcId="{A6849ED0-E63A-4727-B485-D87AC88DD70B}" destId="{250854BC-6FE6-479C-8335-A89ECEB32F9A}" srcOrd="0" destOrd="0" presId="urn:microsoft.com/office/officeart/2005/8/layout/process1"/>
    <dgm:cxn modelId="{ED36FB5D-9DDD-4736-9FF0-9E479499C1F7}" type="presOf" srcId="{577B8663-349A-4BCE-A4AE-075DCBB0C700}" destId="{CBF4F94D-0029-421B-B87B-4A2795110B8B}" srcOrd="0" destOrd="0" presId="urn:microsoft.com/office/officeart/2005/8/layout/process1"/>
    <dgm:cxn modelId="{41D36721-452D-413B-9F16-94130DD31BF3}" type="presOf" srcId="{26ED26D5-908A-4E0E-B657-841212BBFAB3}" destId="{9AAA85EB-07FB-4CEA-A7E0-7A51848E8A93}" srcOrd="1" destOrd="0" presId="urn:microsoft.com/office/officeart/2005/8/layout/process1"/>
    <dgm:cxn modelId="{AC0942D1-FF8D-4AB7-8892-8523FB1489E8}" type="presOf" srcId="{A6849ED0-E63A-4727-B485-D87AC88DD70B}" destId="{88BC9F91-D8F0-49F7-A820-8E019EAEF1C2}" srcOrd="1" destOrd="0" presId="urn:microsoft.com/office/officeart/2005/8/layout/process1"/>
    <dgm:cxn modelId="{2B4FAE91-02CA-40F4-8680-C9D1DD59DB24}" srcId="{577B8663-349A-4BCE-A4AE-075DCBB0C700}" destId="{5D43B6B9-239A-4444-933E-08C0355C11EB}" srcOrd="0" destOrd="0" parTransId="{6E412656-E6DA-4474-8F26-EA85A4BC50CA}" sibTransId="{9974C1F4-DF82-4689-A3C1-351A2A0B0C59}"/>
    <dgm:cxn modelId="{F75B3B26-F3B0-4CB6-9B63-8C5C806C2F06}" type="presOf" srcId="{AF9DA6EC-6959-425F-8C8D-CA0B66D9174C}" destId="{E5CB177D-7461-48E6-8658-086D82A17C2B}" srcOrd="0" destOrd="0" presId="urn:microsoft.com/office/officeart/2005/8/layout/process1"/>
    <dgm:cxn modelId="{7AA859FE-130A-42AB-9421-4DD47E7706CA}" srcId="{577B8663-349A-4BCE-A4AE-075DCBB0C700}" destId="{AF9DA6EC-6959-425F-8C8D-CA0B66D9174C}" srcOrd="1" destOrd="0" parTransId="{AB0E1416-94C0-4A99-B26D-ABE73F3CB4C1}" sibTransId="{26ED26D5-908A-4E0E-B657-841212BBFAB3}"/>
    <dgm:cxn modelId="{B7A1F433-00A5-4830-89B4-4F5A56191FDB}" type="presOf" srcId="{26ED26D5-908A-4E0E-B657-841212BBFAB3}" destId="{7421587C-84A8-483D-B0CF-17351044482E}" srcOrd="0" destOrd="0" presId="urn:microsoft.com/office/officeart/2005/8/layout/process1"/>
    <dgm:cxn modelId="{EBC71656-9027-4226-B521-6028E1A33A0F}" srcId="{577B8663-349A-4BCE-A4AE-075DCBB0C700}" destId="{A53753AC-DE01-4D92-9DED-C92B0AE3892B}" srcOrd="4" destOrd="0" parTransId="{B8854C2C-D85F-4A86-BCF8-21F2D9C74E2D}" sibTransId="{F88378C1-471E-454D-830E-B1A85E78BB95}"/>
    <dgm:cxn modelId="{8F97AF41-DA47-464C-92D9-C71F7612E1A7}" type="presOf" srcId="{9974C1F4-DF82-4689-A3C1-351A2A0B0C59}" destId="{85AE6DF7-6552-4D59-96B7-2002BCA851CD}" srcOrd="0" destOrd="0" presId="urn:microsoft.com/office/officeart/2005/8/layout/process1"/>
    <dgm:cxn modelId="{A583F9D4-1415-47D6-B939-9AB89AF479C6}" type="presOf" srcId="{5CE789CA-7813-4A55-B42A-ACE24B66DECF}" destId="{24663657-A82F-4F76-A0F3-022433EF98EC}" srcOrd="1" destOrd="0" presId="urn:microsoft.com/office/officeart/2005/8/layout/process1"/>
    <dgm:cxn modelId="{DF877B1A-2CFC-48A6-AF13-04243353D6CB}" type="presOf" srcId="{5CE789CA-7813-4A55-B42A-ACE24B66DECF}" destId="{D0AE67A7-E2CF-4EE8-BFEF-17BA2F2B9CC4}" srcOrd="0" destOrd="0" presId="urn:microsoft.com/office/officeart/2005/8/layout/process1"/>
    <dgm:cxn modelId="{B5DE32CF-AFCC-4FB5-844B-885115C62AD6}" type="presParOf" srcId="{CBF4F94D-0029-421B-B87B-4A2795110B8B}" destId="{454D9317-7B00-439E-AE15-07BD4D571EC2}" srcOrd="0" destOrd="0" presId="urn:microsoft.com/office/officeart/2005/8/layout/process1"/>
    <dgm:cxn modelId="{CBE01E6A-A0F8-42D3-B472-10E3F788B3B2}" type="presParOf" srcId="{CBF4F94D-0029-421B-B87B-4A2795110B8B}" destId="{85AE6DF7-6552-4D59-96B7-2002BCA851CD}" srcOrd="1" destOrd="0" presId="urn:microsoft.com/office/officeart/2005/8/layout/process1"/>
    <dgm:cxn modelId="{359A0D21-51E7-4CCE-9AE4-33841D5E238D}" type="presParOf" srcId="{85AE6DF7-6552-4D59-96B7-2002BCA851CD}" destId="{0A9F8F5C-2C53-408E-B3D5-9E2D1B8F1FCD}" srcOrd="0" destOrd="0" presId="urn:microsoft.com/office/officeart/2005/8/layout/process1"/>
    <dgm:cxn modelId="{DFA57A37-52FD-4AC6-B94C-CEAEFEE44D62}" type="presParOf" srcId="{CBF4F94D-0029-421B-B87B-4A2795110B8B}" destId="{E5CB177D-7461-48E6-8658-086D82A17C2B}" srcOrd="2" destOrd="0" presId="urn:microsoft.com/office/officeart/2005/8/layout/process1"/>
    <dgm:cxn modelId="{D55FA2F0-AFF4-4A53-860B-8C9F498EF7FE}" type="presParOf" srcId="{CBF4F94D-0029-421B-B87B-4A2795110B8B}" destId="{7421587C-84A8-483D-B0CF-17351044482E}" srcOrd="3" destOrd="0" presId="urn:microsoft.com/office/officeart/2005/8/layout/process1"/>
    <dgm:cxn modelId="{EBAA016D-BB8D-48F0-8B57-F8CAA14BA7F9}" type="presParOf" srcId="{7421587C-84A8-483D-B0CF-17351044482E}" destId="{9AAA85EB-07FB-4CEA-A7E0-7A51848E8A93}" srcOrd="0" destOrd="0" presId="urn:microsoft.com/office/officeart/2005/8/layout/process1"/>
    <dgm:cxn modelId="{E607C26F-8872-4CDA-AFFB-5371AA4C8C43}" type="presParOf" srcId="{CBF4F94D-0029-421B-B87B-4A2795110B8B}" destId="{D2CB0E01-3969-498B-81B7-4586C4E6FFCE}" srcOrd="4" destOrd="0" presId="urn:microsoft.com/office/officeart/2005/8/layout/process1"/>
    <dgm:cxn modelId="{D449CD20-DDFD-408E-9E9C-463D3E2A6980}" type="presParOf" srcId="{CBF4F94D-0029-421B-B87B-4A2795110B8B}" destId="{D0AE67A7-E2CF-4EE8-BFEF-17BA2F2B9CC4}" srcOrd="5" destOrd="0" presId="urn:microsoft.com/office/officeart/2005/8/layout/process1"/>
    <dgm:cxn modelId="{1B0D9D3B-92E2-44FB-818D-95F3AC73DEE1}" type="presParOf" srcId="{D0AE67A7-E2CF-4EE8-BFEF-17BA2F2B9CC4}" destId="{24663657-A82F-4F76-A0F3-022433EF98EC}" srcOrd="0" destOrd="0" presId="urn:microsoft.com/office/officeart/2005/8/layout/process1"/>
    <dgm:cxn modelId="{FA9AD7A1-2B16-44C2-B85B-EA410070EC90}" type="presParOf" srcId="{CBF4F94D-0029-421B-B87B-4A2795110B8B}" destId="{6BF3B5F9-7713-4512-854E-4929EA3786F2}" srcOrd="6" destOrd="0" presId="urn:microsoft.com/office/officeart/2005/8/layout/process1"/>
    <dgm:cxn modelId="{9B8BAE54-27B2-4343-ABB2-3AEE11EF7B9F}" type="presParOf" srcId="{CBF4F94D-0029-421B-B87B-4A2795110B8B}" destId="{250854BC-6FE6-479C-8335-A89ECEB32F9A}" srcOrd="7" destOrd="0" presId="urn:microsoft.com/office/officeart/2005/8/layout/process1"/>
    <dgm:cxn modelId="{3831AA2D-8528-423E-A7E8-21C1E1A3B15D}" type="presParOf" srcId="{250854BC-6FE6-479C-8335-A89ECEB32F9A}" destId="{88BC9F91-D8F0-49F7-A820-8E019EAEF1C2}" srcOrd="0" destOrd="0" presId="urn:microsoft.com/office/officeart/2005/8/layout/process1"/>
    <dgm:cxn modelId="{00A01D2D-2870-4E86-A903-D8DD0879D52F}" type="presParOf" srcId="{CBF4F94D-0029-421B-B87B-4A2795110B8B}" destId="{8160380A-31ED-4551-95B3-2A204A76CA97}"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B4520A-2FA2-411F-A0D0-ADA1A3FFFBD4}"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s-EC"/>
        </a:p>
      </dgm:t>
    </dgm:pt>
    <dgm:pt modelId="{9747B464-1484-4E5B-9B4A-04E1682D3B49}">
      <dgm:prSet phldrT="[Texto]" custT="1"/>
      <dgm:spPr/>
      <dgm:t>
        <a:bodyPr/>
        <a:lstStyle/>
        <a:p>
          <a:r>
            <a:rPr lang="es-EC" sz="1600" dirty="0" smtClean="0"/>
            <a:t>Canal</a:t>
          </a:r>
          <a:endParaRPr lang="es-EC" sz="2700" dirty="0"/>
        </a:p>
      </dgm:t>
    </dgm:pt>
    <dgm:pt modelId="{8ADB00E0-0903-4B5B-9B0B-A9ABF814425E}" type="parTrans" cxnId="{B0CBA6A0-021A-4469-A123-355B9AAB2677}">
      <dgm:prSet/>
      <dgm:spPr/>
      <dgm:t>
        <a:bodyPr/>
        <a:lstStyle/>
        <a:p>
          <a:endParaRPr lang="es-EC"/>
        </a:p>
      </dgm:t>
    </dgm:pt>
    <dgm:pt modelId="{DF87721B-3704-4061-805C-1E4FE1FC3C08}" type="sibTrans" cxnId="{B0CBA6A0-021A-4469-A123-355B9AAB2677}">
      <dgm:prSet/>
      <dgm:spPr/>
      <dgm:t>
        <a:bodyPr/>
        <a:lstStyle/>
        <a:p>
          <a:endParaRPr lang="es-EC"/>
        </a:p>
      </dgm:t>
    </dgm:pt>
    <dgm:pt modelId="{D8093A83-51FE-4EDF-BA13-E9C57FD6851A}" type="pres">
      <dgm:prSet presAssocID="{96B4520A-2FA2-411F-A0D0-ADA1A3FFFBD4}" presName="diagram" presStyleCnt="0">
        <dgm:presLayoutVars>
          <dgm:dir/>
          <dgm:resizeHandles val="exact"/>
        </dgm:presLayoutVars>
      </dgm:prSet>
      <dgm:spPr/>
      <dgm:t>
        <a:bodyPr/>
        <a:lstStyle/>
        <a:p>
          <a:endParaRPr lang="es-EC"/>
        </a:p>
      </dgm:t>
    </dgm:pt>
    <dgm:pt modelId="{CAF1910D-68B3-4691-A56F-C70308C69C08}" type="pres">
      <dgm:prSet presAssocID="{9747B464-1484-4E5B-9B4A-04E1682D3B49}" presName="node" presStyleLbl="node1" presStyleIdx="0" presStyleCnt="1" custLinFactNeighborY="-6289">
        <dgm:presLayoutVars>
          <dgm:bulletEnabled val="1"/>
        </dgm:presLayoutVars>
      </dgm:prSet>
      <dgm:spPr>
        <a:prstGeom prst="roundRect">
          <a:avLst/>
        </a:prstGeom>
      </dgm:spPr>
      <dgm:t>
        <a:bodyPr/>
        <a:lstStyle/>
        <a:p>
          <a:endParaRPr lang="es-EC"/>
        </a:p>
      </dgm:t>
    </dgm:pt>
  </dgm:ptLst>
  <dgm:cxnLst>
    <dgm:cxn modelId="{23F1AF42-8D5A-4711-8E49-14501BF8DCC9}" type="presOf" srcId="{96B4520A-2FA2-411F-A0D0-ADA1A3FFFBD4}" destId="{D8093A83-51FE-4EDF-BA13-E9C57FD6851A}" srcOrd="0" destOrd="0" presId="urn:microsoft.com/office/officeart/2005/8/layout/default"/>
    <dgm:cxn modelId="{84EC05D7-9484-4F45-9928-941F7F930DF5}" type="presOf" srcId="{9747B464-1484-4E5B-9B4A-04E1682D3B49}" destId="{CAF1910D-68B3-4691-A56F-C70308C69C08}" srcOrd="0" destOrd="0" presId="urn:microsoft.com/office/officeart/2005/8/layout/default"/>
    <dgm:cxn modelId="{B0CBA6A0-021A-4469-A123-355B9AAB2677}" srcId="{96B4520A-2FA2-411F-A0D0-ADA1A3FFFBD4}" destId="{9747B464-1484-4E5B-9B4A-04E1682D3B49}" srcOrd="0" destOrd="0" parTransId="{8ADB00E0-0903-4B5B-9B0B-A9ABF814425E}" sibTransId="{DF87721B-3704-4061-805C-1E4FE1FC3C08}"/>
    <dgm:cxn modelId="{847CD066-9F54-4808-8C6A-3A0CD5D5015D}" type="presParOf" srcId="{D8093A83-51FE-4EDF-BA13-E9C57FD6851A}" destId="{CAF1910D-68B3-4691-A56F-C70308C69C08}"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404EA-13E6-4222-B574-71609F88C5A9}">
      <dsp:nvSpPr>
        <dsp:cNvPr id="0" name=""/>
        <dsp:cNvSpPr/>
      </dsp:nvSpPr>
      <dsp:spPr>
        <a:xfrm>
          <a:off x="5284261" y="2026985"/>
          <a:ext cx="212405" cy="1656761"/>
        </a:xfrm>
        <a:custGeom>
          <a:avLst/>
          <a:gdLst/>
          <a:ahLst/>
          <a:cxnLst/>
          <a:rect l="0" t="0" r="0" b="0"/>
          <a:pathLst>
            <a:path>
              <a:moveTo>
                <a:pt x="0" y="0"/>
              </a:moveTo>
              <a:lnTo>
                <a:pt x="0" y="1656761"/>
              </a:lnTo>
              <a:lnTo>
                <a:pt x="212405" y="1656761"/>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9427EF-B4A0-4A99-9CB5-A0AA501D7024}">
      <dsp:nvSpPr>
        <dsp:cNvPr id="0" name=""/>
        <dsp:cNvSpPr/>
      </dsp:nvSpPr>
      <dsp:spPr>
        <a:xfrm>
          <a:off x="5284261" y="2026985"/>
          <a:ext cx="212405" cy="651376"/>
        </a:xfrm>
        <a:custGeom>
          <a:avLst/>
          <a:gdLst/>
          <a:ahLst/>
          <a:cxnLst/>
          <a:rect l="0" t="0" r="0" b="0"/>
          <a:pathLst>
            <a:path>
              <a:moveTo>
                <a:pt x="0" y="0"/>
              </a:moveTo>
              <a:lnTo>
                <a:pt x="0" y="651376"/>
              </a:lnTo>
              <a:lnTo>
                <a:pt x="212405" y="6513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D91122-9715-46D0-BD49-0F9E4FB59314}">
      <dsp:nvSpPr>
        <dsp:cNvPr id="0" name=""/>
        <dsp:cNvSpPr/>
      </dsp:nvSpPr>
      <dsp:spPr>
        <a:xfrm>
          <a:off x="4993973" y="1021599"/>
          <a:ext cx="856701" cy="297367"/>
        </a:xfrm>
        <a:custGeom>
          <a:avLst/>
          <a:gdLst/>
          <a:ahLst/>
          <a:cxnLst/>
          <a:rect l="0" t="0" r="0" b="0"/>
          <a:pathLst>
            <a:path>
              <a:moveTo>
                <a:pt x="0" y="0"/>
              </a:moveTo>
              <a:lnTo>
                <a:pt x="0" y="148683"/>
              </a:lnTo>
              <a:lnTo>
                <a:pt x="856701" y="148683"/>
              </a:lnTo>
              <a:lnTo>
                <a:pt x="856701" y="29736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AF98FA-AB1D-4917-85C3-4908BB7217E0}">
      <dsp:nvSpPr>
        <dsp:cNvPr id="0" name=""/>
        <dsp:cNvSpPr/>
      </dsp:nvSpPr>
      <dsp:spPr>
        <a:xfrm>
          <a:off x="3570857" y="2026985"/>
          <a:ext cx="212405" cy="1656761"/>
        </a:xfrm>
        <a:custGeom>
          <a:avLst/>
          <a:gdLst/>
          <a:ahLst/>
          <a:cxnLst/>
          <a:rect l="0" t="0" r="0" b="0"/>
          <a:pathLst>
            <a:path>
              <a:moveTo>
                <a:pt x="0" y="0"/>
              </a:moveTo>
              <a:lnTo>
                <a:pt x="0" y="1656761"/>
              </a:lnTo>
              <a:lnTo>
                <a:pt x="212405" y="1656761"/>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174896-9D52-47D0-86FE-EEB262709226}">
      <dsp:nvSpPr>
        <dsp:cNvPr id="0" name=""/>
        <dsp:cNvSpPr/>
      </dsp:nvSpPr>
      <dsp:spPr>
        <a:xfrm>
          <a:off x="3570857" y="2026985"/>
          <a:ext cx="212405" cy="651376"/>
        </a:xfrm>
        <a:custGeom>
          <a:avLst/>
          <a:gdLst/>
          <a:ahLst/>
          <a:cxnLst/>
          <a:rect l="0" t="0" r="0" b="0"/>
          <a:pathLst>
            <a:path>
              <a:moveTo>
                <a:pt x="0" y="0"/>
              </a:moveTo>
              <a:lnTo>
                <a:pt x="0" y="651376"/>
              </a:lnTo>
              <a:lnTo>
                <a:pt x="212405" y="651376"/>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BD47CF-D777-4AE3-8117-39F66EBC94E0}">
      <dsp:nvSpPr>
        <dsp:cNvPr id="0" name=""/>
        <dsp:cNvSpPr/>
      </dsp:nvSpPr>
      <dsp:spPr>
        <a:xfrm>
          <a:off x="4137272" y="1021599"/>
          <a:ext cx="856701" cy="297367"/>
        </a:xfrm>
        <a:custGeom>
          <a:avLst/>
          <a:gdLst/>
          <a:ahLst/>
          <a:cxnLst/>
          <a:rect l="0" t="0" r="0" b="0"/>
          <a:pathLst>
            <a:path>
              <a:moveTo>
                <a:pt x="856701" y="0"/>
              </a:moveTo>
              <a:lnTo>
                <a:pt x="856701" y="148683"/>
              </a:lnTo>
              <a:lnTo>
                <a:pt x="0" y="148683"/>
              </a:lnTo>
              <a:lnTo>
                <a:pt x="0" y="29736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97C849-B717-4BC8-9326-252EBD16AC08}">
      <dsp:nvSpPr>
        <dsp:cNvPr id="0" name=""/>
        <dsp:cNvSpPr/>
      </dsp:nvSpPr>
      <dsp:spPr>
        <a:xfrm>
          <a:off x="1567167" y="1021599"/>
          <a:ext cx="856701" cy="297367"/>
        </a:xfrm>
        <a:custGeom>
          <a:avLst/>
          <a:gdLst/>
          <a:ahLst/>
          <a:cxnLst/>
          <a:rect l="0" t="0" r="0" b="0"/>
          <a:pathLst>
            <a:path>
              <a:moveTo>
                <a:pt x="0" y="0"/>
              </a:moveTo>
              <a:lnTo>
                <a:pt x="0" y="148683"/>
              </a:lnTo>
              <a:lnTo>
                <a:pt x="856701" y="148683"/>
              </a:lnTo>
              <a:lnTo>
                <a:pt x="856701" y="29736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C9609B-9FD7-4277-97FB-7F5AF521DD99}">
      <dsp:nvSpPr>
        <dsp:cNvPr id="0" name=""/>
        <dsp:cNvSpPr/>
      </dsp:nvSpPr>
      <dsp:spPr>
        <a:xfrm>
          <a:off x="710465" y="1021599"/>
          <a:ext cx="856701" cy="297367"/>
        </a:xfrm>
        <a:custGeom>
          <a:avLst/>
          <a:gdLst/>
          <a:ahLst/>
          <a:cxnLst/>
          <a:rect l="0" t="0" r="0" b="0"/>
          <a:pathLst>
            <a:path>
              <a:moveTo>
                <a:pt x="856701" y="0"/>
              </a:moveTo>
              <a:lnTo>
                <a:pt x="856701" y="148683"/>
              </a:lnTo>
              <a:lnTo>
                <a:pt x="0" y="148683"/>
              </a:lnTo>
              <a:lnTo>
                <a:pt x="0" y="297367"/>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9F5A20-53CB-4D74-85EE-6502F71A248D}">
      <dsp:nvSpPr>
        <dsp:cNvPr id="0" name=""/>
        <dsp:cNvSpPr/>
      </dsp:nvSpPr>
      <dsp:spPr>
        <a:xfrm>
          <a:off x="859149" y="313582"/>
          <a:ext cx="1416035" cy="708017"/>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b="1" kern="1200" dirty="0" smtClean="0"/>
            <a:t>Desvanecimiento a gran escala</a:t>
          </a:r>
          <a:endParaRPr lang="es-EC" sz="1500" b="1" kern="1200" dirty="0"/>
        </a:p>
      </dsp:txBody>
      <dsp:txXfrm>
        <a:off x="859149" y="313582"/>
        <a:ext cx="1416035" cy="708017"/>
      </dsp:txXfrm>
    </dsp:sp>
    <dsp:sp modelId="{18999BA2-5801-4BE0-BD63-2D7A6E0D9172}">
      <dsp:nvSpPr>
        <dsp:cNvPr id="0" name=""/>
        <dsp:cNvSpPr/>
      </dsp:nvSpPr>
      <dsp:spPr>
        <a:xfrm>
          <a:off x="2447" y="1318967"/>
          <a:ext cx="1416035" cy="70801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err="1" smtClean="0"/>
            <a:t>Path</a:t>
          </a:r>
          <a:r>
            <a:rPr lang="es-EC" sz="1500" kern="1200" dirty="0" smtClean="0"/>
            <a:t> </a:t>
          </a:r>
          <a:r>
            <a:rPr lang="es-EC" sz="1500" kern="1200" dirty="0" err="1" smtClean="0"/>
            <a:t>loss</a:t>
          </a:r>
          <a:endParaRPr lang="es-EC" sz="1500" kern="1200" dirty="0"/>
        </a:p>
      </dsp:txBody>
      <dsp:txXfrm>
        <a:off x="2447" y="1318967"/>
        <a:ext cx="1416035" cy="708017"/>
      </dsp:txXfrm>
    </dsp:sp>
    <dsp:sp modelId="{DE809DFD-CF67-4A16-BBC6-0E5B7E439F10}">
      <dsp:nvSpPr>
        <dsp:cNvPr id="0" name=""/>
        <dsp:cNvSpPr/>
      </dsp:nvSpPr>
      <dsp:spPr>
        <a:xfrm>
          <a:off x="1715851" y="1318967"/>
          <a:ext cx="1416035" cy="70801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err="1" smtClean="0"/>
            <a:t>Shadowing</a:t>
          </a:r>
          <a:endParaRPr lang="es-EC" sz="1500" kern="1200" dirty="0"/>
        </a:p>
      </dsp:txBody>
      <dsp:txXfrm>
        <a:off x="1715851" y="1318967"/>
        <a:ext cx="1416035" cy="708017"/>
      </dsp:txXfrm>
    </dsp:sp>
    <dsp:sp modelId="{9EBE397D-1C54-455B-8F22-0C19CF1D3D23}">
      <dsp:nvSpPr>
        <dsp:cNvPr id="0" name=""/>
        <dsp:cNvSpPr/>
      </dsp:nvSpPr>
      <dsp:spPr>
        <a:xfrm>
          <a:off x="4285955" y="313582"/>
          <a:ext cx="1416035" cy="708017"/>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b="1" kern="1200" dirty="0" smtClean="0"/>
            <a:t>Desvanecimiento a pequeña escala</a:t>
          </a:r>
          <a:endParaRPr lang="es-EC" sz="1500" b="1" kern="1200" dirty="0"/>
        </a:p>
      </dsp:txBody>
      <dsp:txXfrm>
        <a:off x="4285955" y="313582"/>
        <a:ext cx="1416035" cy="708017"/>
      </dsp:txXfrm>
    </dsp:sp>
    <dsp:sp modelId="{B139C35C-DF33-4761-AD01-30AB3CA8BE2A}">
      <dsp:nvSpPr>
        <dsp:cNvPr id="0" name=""/>
        <dsp:cNvSpPr/>
      </dsp:nvSpPr>
      <dsp:spPr>
        <a:xfrm>
          <a:off x="3429254" y="1318967"/>
          <a:ext cx="1416035" cy="70801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b="0" i="0" kern="1200" dirty="0" smtClean="0"/>
            <a:t>Debido a la dispersión de frecuencia</a:t>
          </a:r>
          <a:endParaRPr lang="es-EC" sz="1500" b="0" i="0" kern="1200" dirty="0"/>
        </a:p>
      </dsp:txBody>
      <dsp:txXfrm>
        <a:off x="3429254" y="1318967"/>
        <a:ext cx="1416035" cy="708017"/>
      </dsp:txXfrm>
    </dsp:sp>
    <dsp:sp modelId="{2CDA7EB8-9C3E-47C0-94CC-2FFC9E1C3AC2}">
      <dsp:nvSpPr>
        <dsp:cNvPr id="0" name=""/>
        <dsp:cNvSpPr/>
      </dsp:nvSpPr>
      <dsp:spPr>
        <a:xfrm>
          <a:off x="3783263" y="2324352"/>
          <a:ext cx="1416035" cy="708017"/>
        </a:xfrm>
        <a:prstGeom prst="rect">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smtClean="0"/>
            <a:t>Selectivo en frecuencia</a:t>
          </a:r>
          <a:endParaRPr lang="es-EC" sz="1500" kern="1200" dirty="0"/>
        </a:p>
      </dsp:txBody>
      <dsp:txXfrm>
        <a:off x="3783263" y="2324352"/>
        <a:ext cx="1416035" cy="708017"/>
      </dsp:txXfrm>
    </dsp:sp>
    <dsp:sp modelId="{FC25F05F-F414-42E1-A199-FBFEBB57A869}">
      <dsp:nvSpPr>
        <dsp:cNvPr id="0" name=""/>
        <dsp:cNvSpPr/>
      </dsp:nvSpPr>
      <dsp:spPr>
        <a:xfrm>
          <a:off x="3783263" y="3329738"/>
          <a:ext cx="1416035" cy="708017"/>
        </a:xfrm>
        <a:prstGeom prst="rect">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smtClean="0"/>
            <a:t>No selectivo en frecuencia</a:t>
          </a:r>
          <a:endParaRPr lang="es-EC" sz="1500" kern="1200" dirty="0"/>
        </a:p>
      </dsp:txBody>
      <dsp:txXfrm>
        <a:off x="3783263" y="3329738"/>
        <a:ext cx="1416035" cy="708017"/>
      </dsp:txXfrm>
    </dsp:sp>
    <dsp:sp modelId="{AD69409F-BE2C-48F3-82A5-AFFA5F40ED94}">
      <dsp:nvSpPr>
        <dsp:cNvPr id="0" name=""/>
        <dsp:cNvSpPr/>
      </dsp:nvSpPr>
      <dsp:spPr>
        <a:xfrm>
          <a:off x="5142657" y="1318967"/>
          <a:ext cx="1416035" cy="708017"/>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b="0" i="0" kern="1200" dirty="0" smtClean="0"/>
            <a:t>Debido a la dispersión de tiempo</a:t>
          </a:r>
          <a:endParaRPr lang="es-EC" sz="1500" b="0" i="0" kern="1200" dirty="0"/>
        </a:p>
      </dsp:txBody>
      <dsp:txXfrm>
        <a:off x="5142657" y="1318967"/>
        <a:ext cx="1416035" cy="708017"/>
      </dsp:txXfrm>
    </dsp:sp>
    <dsp:sp modelId="{D2432C00-4043-499E-86D1-0BCBF0162C2B}">
      <dsp:nvSpPr>
        <dsp:cNvPr id="0" name=""/>
        <dsp:cNvSpPr/>
      </dsp:nvSpPr>
      <dsp:spPr>
        <a:xfrm>
          <a:off x="5496666" y="2324352"/>
          <a:ext cx="1416035" cy="708017"/>
        </a:xfrm>
        <a:prstGeom prst="rect">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smtClean="0"/>
            <a:t>Rápido</a:t>
          </a:r>
          <a:endParaRPr lang="es-EC" sz="1500" kern="1200" dirty="0"/>
        </a:p>
      </dsp:txBody>
      <dsp:txXfrm>
        <a:off x="5496666" y="2324352"/>
        <a:ext cx="1416035" cy="708017"/>
      </dsp:txXfrm>
    </dsp:sp>
    <dsp:sp modelId="{133E16FF-D7D6-43C6-9932-D6DE9687C850}">
      <dsp:nvSpPr>
        <dsp:cNvPr id="0" name=""/>
        <dsp:cNvSpPr/>
      </dsp:nvSpPr>
      <dsp:spPr>
        <a:xfrm>
          <a:off x="5496666" y="3329738"/>
          <a:ext cx="1416035" cy="708017"/>
        </a:xfrm>
        <a:prstGeom prst="rect">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s-EC" sz="1500" kern="1200" dirty="0" smtClean="0"/>
            <a:t>Lento</a:t>
          </a:r>
          <a:endParaRPr lang="es-EC" sz="1500" kern="1200" dirty="0"/>
        </a:p>
      </dsp:txBody>
      <dsp:txXfrm>
        <a:off x="5496666" y="3329738"/>
        <a:ext cx="1416035" cy="708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DCBF4-37E4-43B1-8128-AFAE099CF0E9}">
      <dsp:nvSpPr>
        <dsp:cNvPr id="0" name=""/>
        <dsp:cNvSpPr/>
      </dsp:nvSpPr>
      <dsp:spPr>
        <a:xfrm>
          <a:off x="3376" y="118233"/>
          <a:ext cx="1046726" cy="745792"/>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Fuente</a:t>
          </a:r>
          <a:endParaRPr lang="es-EC" sz="1400" kern="1200" dirty="0"/>
        </a:p>
      </dsp:txBody>
      <dsp:txXfrm>
        <a:off x="25220" y="140077"/>
        <a:ext cx="1003038" cy="702104"/>
      </dsp:txXfrm>
    </dsp:sp>
    <dsp:sp modelId="{CD8ED494-9E2A-4609-A790-34CAA7815A8F}">
      <dsp:nvSpPr>
        <dsp:cNvPr id="0" name=""/>
        <dsp:cNvSpPr/>
      </dsp:nvSpPr>
      <dsp:spPr>
        <a:xfrm>
          <a:off x="1154776" y="361335"/>
          <a:ext cx="221906" cy="259588"/>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dsp:txBody>
      <dsp:txXfrm>
        <a:off x="1154776" y="413253"/>
        <a:ext cx="155334" cy="155752"/>
      </dsp:txXfrm>
    </dsp:sp>
    <dsp:sp modelId="{8CB40E9D-D004-40AC-894F-DAA444F6D938}">
      <dsp:nvSpPr>
        <dsp:cNvPr id="0" name=""/>
        <dsp:cNvSpPr/>
      </dsp:nvSpPr>
      <dsp:spPr>
        <a:xfrm>
          <a:off x="1468794" y="118233"/>
          <a:ext cx="1046726" cy="745792"/>
        </a:xfrm>
        <a:prstGeom prst="roundRect">
          <a:avLst>
            <a:gd name="adj" fmla="val 10000"/>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Modulador</a:t>
          </a:r>
          <a:endParaRPr lang="es-EC" sz="1400" kern="1200" dirty="0"/>
        </a:p>
      </dsp:txBody>
      <dsp:txXfrm>
        <a:off x="1490638" y="140077"/>
        <a:ext cx="1003038" cy="702104"/>
      </dsp:txXfrm>
    </dsp:sp>
    <dsp:sp modelId="{575DCFF2-7D6B-49C3-AFF0-94DCD636FF67}">
      <dsp:nvSpPr>
        <dsp:cNvPr id="0" name=""/>
        <dsp:cNvSpPr/>
      </dsp:nvSpPr>
      <dsp:spPr>
        <a:xfrm>
          <a:off x="2620193" y="361335"/>
          <a:ext cx="221906" cy="259588"/>
        </a:xfrm>
        <a:prstGeom prst="rightArrow">
          <a:avLst>
            <a:gd name="adj1" fmla="val 60000"/>
            <a:gd name="adj2" fmla="val 50000"/>
          </a:avLst>
        </a:prstGeom>
        <a:solidFill>
          <a:schemeClr val="accent1">
            <a:shade val="90000"/>
            <a:hueOff val="138475"/>
            <a:satOff val="-2957"/>
            <a:lumOff val="110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dsp:txBody>
      <dsp:txXfrm>
        <a:off x="2620193" y="413253"/>
        <a:ext cx="155334" cy="155752"/>
      </dsp:txXfrm>
    </dsp:sp>
    <dsp:sp modelId="{11B3F428-9458-4CDB-8226-A7E3A2A17753}">
      <dsp:nvSpPr>
        <dsp:cNvPr id="0" name=""/>
        <dsp:cNvSpPr/>
      </dsp:nvSpPr>
      <dsp:spPr>
        <a:xfrm>
          <a:off x="2934211" y="118233"/>
          <a:ext cx="1046726" cy="745792"/>
        </a:xfrm>
        <a:prstGeom prst="roundRect">
          <a:avLst>
            <a:gd name="adj" fmla="val 10000"/>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Convertidor Serie-Paralelo</a:t>
          </a:r>
          <a:endParaRPr lang="es-EC" sz="1400" kern="1200" dirty="0"/>
        </a:p>
      </dsp:txBody>
      <dsp:txXfrm>
        <a:off x="2956055" y="140077"/>
        <a:ext cx="1003038" cy="702104"/>
      </dsp:txXfrm>
    </dsp:sp>
    <dsp:sp modelId="{E652C138-78D3-4CDF-B813-08918E4B164E}">
      <dsp:nvSpPr>
        <dsp:cNvPr id="0" name=""/>
        <dsp:cNvSpPr/>
      </dsp:nvSpPr>
      <dsp:spPr>
        <a:xfrm>
          <a:off x="4085611" y="361335"/>
          <a:ext cx="221906" cy="259588"/>
        </a:xfrm>
        <a:prstGeom prst="rightArrow">
          <a:avLst>
            <a:gd name="adj1" fmla="val 60000"/>
            <a:gd name="adj2" fmla="val 50000"/>
          </a:avLst>
        </a:prstGeom>
        <a:solidFill>
          <a:schemeClr val="accent1">
            <a:shade val="90000"/>
            <a:hueOff val="276951"/>
            <a:satOff val="-5914"/>
            <a:lumOff val="220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dsp:txBody>
      <dsp:txXfrm>
        <a:off x="4085611" y="413253"/>
        <a:ext cx="155334" cy="155752"/>
      </dsp:txXfrm>
    </dsp:sp>
    <dsp:sp modelId="{DDDBFFAC-109B-4650-AE25-360E7B9C41B0}">
      <dsp:nvSpPr>
        <dsp:cNvPr id="0" name=""/>
        <dsp:cNvSpPr/>
      </dsp:nvSpPr>
      <dsp:spPr>
        <a:xfrm>
          <a:off x="4399629" y="118233"/>
          <a:ext cx="1046726" cy="745792"/>
        </a:xfrm>
        <a:prstGeom prst="roundRect">
          <a:avLst>
            <a:gd name="adj" fmla="val 10000"/>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Bloque OFDM (IFFT)</a:t>
          </a:r>
          <a:endParaRPr lang="es-EC" sz="1400" kern="1200" dirty="0"/>
        </a:p>
      </dsp:txBody>
      <dsp:txXfrm>
        <a:off x="4421473" y="140077"/>
        <a:ext cx="1003038" cy="702104"/>
      </dsp:txXfrm>
    </dsp:sp>
    <dsp:sp modelId="{F5DA08A7-E7DB-425A-AE04-D5F36D8EAF0E}">
      <dsp:nvSpPr>
        <dsp:cNvPr id="0" name=""/>
        <dsp:cNvSpPr/>
      </dsp:nvSpPr>
      <dsp:spPr>
        <a:xfrm>
          <a:off x="5551028" y="361335"/>
          <a:ext cx="221906" cy="259588"/>
        </a:xfrm>
        <a:prstGeom prst="rightArrow">
          <a:avLst>
            <a:gd name="adj1" fmla="val 60000"/>
            <a:gd name="adj2" fmla="val 50000"/>
          </a:avLst>
        </a:prstGeom>
        <a:solidFill>
          <a:schemeClr val="accent1">
            <a:shade val="90000"/>
            <a:hueOff val="415426"/>
            <a:satOff val="-8871"/>
            <a:lumOff val="331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dsp:txBody>
      <dsp:txXfrm>
        <a:off x="5551028" y="413253"/>
        <a:ext cx="155334" cy="155752"/>
      </dsp:txXfrm>
    </dsp:sp>
    <dsp:sp modelId="{E7094C60-5DD7-4ACD-B632-C2BBF242FDA0}">
      <dsp:nvSpPr>
        <dsp:cNvPr id="0" name=""/>
        <dsp:cNvSpPr/>
      </dsp:nvSpPr>
      <dsp:spPr>
        <a:xfrm>
          <a:off x="5865046" y="118233"/>
          <a:ext cx="1046726" cy="745792"/>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C" sz="1400" kern="1200" dirty="0" smtClean="0"/>
            <a:t>Convertidor Paralelo-Serie</a:t>
          </a:r>
          <a:endParaRPr lang="es-EC" sz="1400" kern="1200" dirty="0"/>
        </a:p>
      </dsp:txBody>
      <dsp:txXfrm>
        <a:off x="5886890" y="140077"/>
        <a:ext cx="1003038" cy="702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D9317-7B00-439E-AE15-07BD4D571EC2}">
      <dsp:nvSpPr>
        <dsp:cNvPr id="0" name=""/>
        <dsp:cNvSpPr/>
      </dsp:nvSpPr>
      <dsp:spPr>
        <a:xfrm>
          <a:off x="5881203" y="86684"/>
          <a:ext cx="1049610" cy="659286"/>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Convertidor Serie-Paralelo</a:t>
          </a:r>
          <a:endParaRPr lang="es-EC" sz="1200" kern="1200" dirty="0"/>
        </a:p>
      </dsp:txBody>
      <dsp:txXfrm>
        <a:off x="5900513" y="105994"/>
        <a:ext cx="1010990" cy="620666"/>
      </dsp:txXfrm>
    </dsp:sp>
    <dsp:sp modelId="{85AE6DF7-6552-4D59-96B7-2002BCA851CD}">
      <dsp:nvSpPr>
        <dsp:cNvPr id="0" name=""/>
        <dsp:cNvSpPr/>
      </dsp:nvSpPr>
      <dsp:spPr>
        <a:xfrm rot="10800000">
          <a:off x="5553725" y="286175"/>
          <a:ext cx="222517" cy="260303"/>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C" sz="1000" kern="1200"/>
        </a:p>
      </dsp:txBody>
      <dsp:txXfrm rot="10800000">
        <a:off x="5620480" y="338236"/>
        <a:ext cx="155762" cy="156181"/>
      </dsp:txXfrm>
    </dsp:sp>
    <dsp:sp modelId="{E5CB177D-7461-48E6-8658-086D82A17C2B}">
      <dsp:nvSpPr>
        <dsp:cNvPr id="0" name=""/>
        <dsp:cNvSpPr/>
      </dsp:nvSpPr>
      <dsp:spPr>
        <a:xfrm>
          <a:off x="4411749" y="86684"/>
          <a:ext cx="1049610" cy="659286"/>
        </a:xfrm>
        <a:prstGeom prst="roundRect">
          <a:avLst>
            <a:gd name="adj" fmla="val 10000"/>
          </a:avLst>
        </a:prstGeom>
        <a:solidFill>
          <a:schemeClr val="accent1">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Bloque demodulador OFDM (FFT)</a:t>
          </a:r>
          <a:endParaRPr lang="es-EC" sz="1200" kern="1200" dirty="0"/>
        </a:p>
      </dsp:txBody>
      <dsp:txXfrm>
        <a:off x="4431059" y="105994"/>
        <a:ext cx="1010990" cy="620666"/>
      </dsp:txXfrm>
    </dsp:sp>
    <dsp:sp modelId="{7421587C-84A8-483D-B0CF-17351044482E}">
      <dsp:nvSpPr>
        <dsp:cNvPr id="0" name=""/>
        <dsp:cNvSpPr/>
      </dsp:nvSpPr>
      <dsp:spPr>
        <a:xfrm rot="10800000">
          <a:off x="4084270" y="286175"/>
          <a:ext cx="222517" cy="260303"/>
        </a:xfrm>
        <a:prstGeom prst="rightArrow">
          <a:avLst>
            <a:gd name="adj1" fmla="val 60000"/>
            <a:gd name="adj2" fmla="val 50000"/>
          </a:avLst>
        </a:prstGeom>
        <a:solidFill>
          <a:schemeClr val="accent1">
            <a:shade val="90000"/>
            <a:hueOff val="138475"/>
            <a:satOff val="-2957"/>
            <a:lumOff val="110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C" sz="1000" kern="1200"/>
        </a:p>
      </dsp:txBody>
      <dsp:txXfrm rot="10800000">
        <a:off x="4151025" y="338236"/>
        <a:ext cx="155762" cy="156181"/>
      </dsp:txXfrm>
    </dsp:sp>
    <dsp:sp modelId="{D2CB0E01-3969-498B-81B7-4586C4E6FFCE}">
      <dsp:nvSpPr>
        <dsp:cNvPr id="0" name=""/>
        <dsp:cNvSpPr/>
      </dsp:nvSpPr>
      <dsp:spPr>
        <a:xfrm>
          <a:off x="2942294" y="86684"/>
          <a:ext cx="1049610" cy="659286"/>
        </a:xfrm>
        <a:prstGeom prst="roundRect">
          <a:avLst>
            <a:gd name="adj" fmla="val 10000"/>
          </a:avLst>
        </a:prstGeom>
        <a:solidFill>
          <a:schemeClr val="accent1">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Convertidor Paralelo-Serie</a:t>
          </a:r>
          <a:endParaRPr lang="es-EC" sz="1200" kern="1200" dirty="0"/>
        </a:p>
      </dsp:txBody>
      <dsp:txXfrm>
        <a:off x="2961604" y="105994"/>
        <a:ext cx="1010990" cy="620666"/>
      </dsp:txXfrm>
    </dsp:sp>
    <dsp:sp modelId="{D0AE67A7-E2CF-4EE8-BFEF-17BA2F2B9CC4}">
      <dsp:nvSpPr>
        <dsp:cNvPr id="0" name=""/>
        <dsp:cNvSpPr/>
      </dsp:nvSpPr>
      <dsp:spPr>
        <a:xfrm rot="10800000">
          <a:off x="2614816" y="286175"/>
          <a:ext cx="222517" cy="260303"/>
        </a:xfrm>
        <a:prstGeom prst="rightArrow">
          <a:avLst>
            <a:gd name="adj1" fmla="val 60000"/>
            <a:gd name="adj2" fmla="val 50000"/>
          </a:avLst>
        </a:prstGeom>
        <a:solidFill>
          <a:schemeClr val="accent1">
            <a:shade val="90000"/>
            <a:hueOff val="276951"/>
            <a:satOff val="-5914"/>
            <a:lumOff val="220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C" sz="1000" kern="1200"/>
        </a:p>
      </dsp:txBody>
      <dsp:txXfrm rot="10800000">
        <a:off x="2681571" y="338236"/>
        <a:ext cx="155762" cy="156181"/>
      </dsp:txXfrm>
    </dsp:sp>
    <dsp:sp modelId="{6BF3B5F9-7713-4512-854E-4929EA3786F2}">
      <dsp:nvSpPr>
        <dsp:cNvPr id="0" name=""/>
        <dsp:cNvSpPr/>
      </dsp:nvSpPr>
      <dsp:spPr>
        <a:xfrm>
          <a:off x="1472840" y="86684"/>
          <a:ext cx="1049610" cy="659286"/>
        </a:xfrm>
        <a:prstGeom prst="roundRect">
          <a:avLst>
            <a:gd name="adj" fmla="val 10000"/>
          </a:avLst>
        </a:prstGeom>
        <a:solidFill>
          <a:schemeClr val="accent1">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Demodulador</a:t>
          </a:r>
          <a:endParaRPr lang="es-EC" sz="1200" kern="1200" dirty="0"/>
        </a:p>
      </dsp:txBody>
      <dsp:txXfrm>
        <a:off x="1492150" y="105994"/>
        <a:ext cx="1010990" cy="620666"/>
      </dsp:txXfrm>
    </dsp:sp>
    <dsp:sp modelId="{250854BC-6FE6-479C-8335-A89ECEB32F9A}">
      <dsp:nvSpPr>
        <dsp:cNvPr id="0" name=""/>
        <dsp:cNvSpPr/>
      </dsp:nvSpPr>
      <dsp:spPr>
        <a:xfrm rot="10800000">
          <a:off x="1145361" y="286175"/>
          <a:ext cx="222517" cy="260303"/>
        </a:xfrm>
        <a:prstGeom prst="rightArrow">
          <a:avLst>
            <a:gd name="adj1" fmla="val 60000"/>
            <a:gd name="adj2" fmla="val 50000"/>
          </a:avLst>
        </a:prstGeom>
        <a:solidFill>
          <a:schemeClr val="accent1">
            <a:shade val="90000"/>
            <a:hueOff val="415426"/>
            <a:satOff val="-8871"/>
            <a:lumOff val="331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EC" sz="1000" kern="1200"/>
        </a:p>
      </dsp:txBody>
      <dsp:txXfrm rot="10800000">
        <a:off x="1212116" y="338236"/>
        <a:ext cx="155762" cy="156181"/>
      </dsp:txXfrm>
    </dsp:sp>
    <dsp:sp modelId="{8160380A-31ED-4551-95B3-2A204A76CA97}">
      <dsp:nvSpPr>
        <dsp:cNvPr id="0" name=""/>
        <dsp:cNvSpPr/>
      </dsp:nvSpPr>
      <dsp:spPr>
        <a:xfrm>
          <a:off x="3385" y="86684"/>
          <a:ext cx="1049610" cy="659286"/>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C" sz="1200" kern="1200" dirty="0" smtClean="0"/>
            <a:t>Receptor</a:t>
          </a:r>
          <a:endParaRPr lang="es-EC" sz="1200" kern="1200" dirty="0"/>
        </a:p>
      </dsp:txBody>
      <dsp:txXfrm>
        <a:off x="22695" y="105994"/>
        <a:ext cx="1010990" cy="6206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1910D-68B3-4691-A56F-C70308C69C08}">
      <dsp:nvSpPr>
        <dsp:cNvPr id="0" name=""/>
        <dsp:cNvSpPr/>
      </dsp:nvSpPr>
      <dsp:spPr>
        <a:xfrm>
          <a:off x="0" y="84540"/>
          <a:ext cx="990600" cy="594360"/>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C" sz="1600" kern="1200" dirty="0" smtClean="0"/>
            <a:t>Canal</a:t>
          </a:r>
          <a:endParaRPr lang="es-EC" sz="2700" kern="1200" dirty="0"/>
        </a:p>
      </dsp:txBody>
      <dsp:txXfrm>
        <a:off x="29014" y="113554"/>
        <a:ext cx="932572" cy="5363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37B01C0-D898-4F38-AE3D-4166986332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a:extLst>
              <a:ext uri="{FF2B5EF4-FFF2-40B4-BE49-F238E27FC236}">
                <a16:creationId xmlns:a16="http://schemas.microsoft.com/office/drawing/2014/main" id="{74517E4B-9668-4D8B-8765-226E1BCC78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386B9-03D5-486C-956E-8ABD0391473A}" type="datetimeFigureOut">
              <a:rPr lang="es-EC" smtClean="0"/>
              <a:t>22/11/2019</a:t>
            </a:fld>
            <a:endParaRPr lang="es-EC"/>
          </a:p>
        </p:txBody>
      </p:sp>
      <p:sp>
        <p:nvSpPr>
          <p:cNvPr id="4" name="Marcador de pie de página 3">
            <a:extLst>
              <a:ext uri="{FF2B5EF4-FFF2-40B4-BE49-F238E27FC236}">
                <a16:creationId xmlns:a16="http://schemas.microsoft.com/office/drawing/2014/main" id="{EFE08BD4-D7C5-49FE-98C8-8F373B486C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a:extLst>
              <a:ext uri="{FF2B5EF4-FFF2-40B4-BE49-F238E27FC236}">
                <a16:creationId xmlns:a16="http://schemas.microsoft.com/office/drawing/2014/main" id="{B64190AB-6365-4FC7-8106-7583AEB25B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52E576-A157-4E01-9614-157759B54B63}" type="slidenum">
              <a:rPr lang="es-EC" smtClean="0"/>
              <a:t>‹Nº›</a:t>
            </a:fld>
            <a:endParaRPr lang="es-EC"/>
          </a:p>
        </p:txBody>
      </p:sp>
    </p:spTree>
    <p:extLst>
      <p:ext uri="{BB962C8B-B14F-4D97-AF65-F5344CB8AC3E}">
        <p14:creationId xmlns:p14="http://schemas.microsoft.com/office/powerpoint/2010/main" val="41177436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CF2E2EE-6649-4519-A481-5ABEB8C12FF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atin typeface="Arial" charset="0"/>
              </a:defRPr>
            </a:lvl1pPr>
          </a:lstStyle>
          <a:p>
            <a:pPr>
              <a:defRPr/>
            </a:pPr>
            <a:endParaRPr lang="en-US"/>
          </a:p>
        </p:txBody>
      </p:sp>
      <p:sp>
        <p:nvSpPr>
          <p:cNvPr id="81923" name="Rectangle 3">
            <a:extLst>
              <a:ext uri="{FF2B5EF4-FFF2-40B4-BE49-F238E27FC236}">
                <a16:creationId xmlns:a16="http://schemas.microsoft.com/office/drawing/2014/main" id="{DFA8C538-AA87-4E97-B015-AD71A95BABE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124" name="Rectangle 4">
            <a:extLst>
              <a:ext uri="{FF2B5EF4-FFF2-40B4-BE49-F238E27FC236}">
                <a16:creationId xmlns:a16="http://schemas.microsoft.com/office/drawing/2014/main" id="{A44C89B7-C062-4A16-AF74-666DEEC54ED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B6D41DED-402E-413C-AFFF-AB13C729CE7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a:extLst>
              <a:ext uri="{FF2B5EF4-FFF2-40B4-BE49-F238E27FC236}">
                <a16:creationId xmlns:a16="http://schemas.microsoft.com/office/drawing/2014/main" id="{F31B640C-0C6B-4908-B84A-ECDD81981A3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atin typeface="Arial" charset="0"/>
              </a:defRPr>
            </a:lvl1pPr>
          </a:lstStyle>
          <a:p>
            <a:pPr>
              <a:defRPr/>
            </a:pPr>
            <a:endParaRPr lang="en-US"/>
          </a:p>
        </p:txBody>
      </p:sp>
      <p:sp>
        <p:nvSpPr>
          <p:cNvPr id="81927" name="Rectangle 7">
            <a:extLst>
              <a:ext uri="{FF2B5EF4-FFF2-40B4-BE49-F238E27FC236}">
                <a16:creationId xmlns:a16="http://schemas.microsoft.com/office/drawing/2014/main" id="{F8F27A03-822B-43E9-85B1-8DA3D919ADF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CBC3792-FA29-474C-99E2-6BC867102218}" type="slidenum">
              <a:rPr lang="en-US" altLang="es-EC"/>
              <a:pPr/>
              <a:t>‹Nº›</a:t>
            </a:fld>
            <a:endParaRPr lang="en-US" altLang="es-EC"/>
          </a:p>
        </p:txBody>
      </p:sp>
    </p:spTree>
    <p:extLst>
      <p:ext uri="{BB962C8B-B14F-4D97-AF65-F5344CB8AC3E}">
        <p14:creationId xmlns:p14="http://schemas.microsoft.com/office/powerpoint/2010/main" val="28398004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BC44883-DBFC-4FFA-AB2E-63F4F166001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6962A0BF-3A36-40A5-8271-35CBF51EB7F6}" type="slidenum">
              <a:rPr lang="en-US" altLang="es-EC" sz="1200"/>
              <a:pPr eaLnBrk="1" hangingPunct="1"/>
              <a:t>1</a:t>
            </a:fld>
            <a:endParaRPr lang="en-US" altLang="es-EC" sz="1200"/>
          </a:p>
        </p:txBody>
      </p:sp>
      <p:sp>
        <p:nvSpPr>
          <p:cNvPr id="6147" name="Rectangle 2">
            <a:extLst>
              <a:ext uri="{FF2B5EF4-FFF2-40B4-BE49-F238E27FC236}">
                <a16:creationId xmlns:a16="http://schemas.microsoft.com/office/drawing/2014/main" id="{AE4D8D3E-4F26-4839-969B-F948119EC99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59614AA-3AAB-4CC2-B857-6C7F93123AE8}"/>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1244627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14</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25237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15</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532271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16</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14162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17</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47770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19</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1475409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20</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59677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3</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4025002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5</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318145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6</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82542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7</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94126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8</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2756563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10</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38132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11</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135445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14D434B-074C-4536-AFC4-89BD5FAA9478}"/>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A666FE-12E6-4469-9916-916ADF1F618E}" type="slidenum">
              <a:rPr lang="en-US" altLang="es-EC" sz="1200"/>
              <a:pPr eaLnBrk="1" hangingPunct="1"/>
              <a:t>12</a:t>
            </a:fld>
            <a:endParaRPr lang="en-US" altLang="es-EC" sz="1200"/>
          </a:p>
        </p:txBody>
      </p:sp>
      <p:sp>
        <p:nvSpPr>
          <p:cNvPr id="7171" name="Rectangle 2">
            <a:extLst>
              <a:ext uri="{FF2B5EF4-FFF2-40B4-BE49-F238E27FC236}">
                <a16:creationId xmlns:a16="http://schemas.microsoft.com/office/drawing/2014/main" id="{2D7CFA58-D950-433B-BB12-8307EF1482B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AA31117-5744-46F3-B6AE-1DACEFEB9300}"/>
              </a:ext>
            </a:extLst>
          </p:cNvPr>
          <p:cNvSpPr>
            <a:spLocks noGrp="1" noChangeArrowheads="1"/>
          </p:cNvSpPr>
          <p:nvPr>
            <p:ph type="body" idx="1"/>
          </p:nvPr>
        </p:nvSpPr>
        <p:spPr>
          <a:noFill/>
        </p:spPr>
        <p:txBody>
          <a:bodyPr/>
          <a:lstStyle/>
          <a:p>
            <a:pPr eaLnBrk="1" hangingPunct="1"/>
            <a:endParaRPr lang="ru-RU" altLang="es-EC">
              <a:latin typeface="Arial" panose="020B0604020202020204" pitchFamily="34" charset="0"/>
            </a:endParaRPr>
          </a:p>
        </p:txBody>
      </p:sp>
    </p:spTree>
    <p:extLst>
      <p:ext uri="{BB962C8B-B14F-4D97-AF65-F5344CB8AC3E}">
        <p14:creationId xmlns:p14="http://schemas.microsoft.com/office/powerpoint/2010/main" val="832868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alphaModFix amt="99000"/>
            <a:lum/>
          </a:blip>
          <a:srcRect/>
          <a:stretch>
            <a:fillRect t="-2000" b="-2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48E5E-37E1-4F0F-A877-1B7DF8486631}"/>
              </a:ext>
            </a:extLst>
          </p:cNvPr>
          <p:cNvSpPr>
            <a:spLocks noGrp="1"/>
          </p:cNvSpPr>
          <p:nvPr>
            <p:ph type="ctrTitle"/>
          </p:nvPr>
        </p:nvSpPr>
        <p:spPr>
          <a:xfrm>
            <a:off x="0" y="3252651"/>
            <a:ext cx="9144000" cy="3605348"/>
          </a:xfrm>
        </p:spPr>
        <p:txBody>
          <a:bodyPr anchor="t"/>
          <a:lstStyle>
            <a:lvl1pPr algn="ctr">
              <a:defRPr sz="4500">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r>
              <a:rPr lang="es-ES" dirty="0"/>
              <a:t>Haga clic para modificar el estilo de título del patrón</a:t>
            </a:r>
            <a:endParaRPr lang="es-EC" dirty="0"/>
          </a:p>
        </p:txBody>
      </p:sp>
    </p:spTree>
    <p:extLst>
      <p:ext uri="{BB962C8B-B14F-4D97-AF65-F5344CB8AC3E}">
        <p14:creationId xmlns:p14="http://schemas.microsoft.com/office/powerpoint/2010/main" val="425147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C0B38-881C-49FB-BF21-A1DE249DFAB4}"/>
              </a:ext>
            </a:extLst>
          </p:cNvPr>
          <p:cNvSpPr>
            <a:spLocks noGrp="1"/>
          </p:cNvSpPr>
          <p:nvPr>
            <p:ph type="title"/>
          </p:nvPr>
        </p:nvSpPr>
        <p:spPr>
          <a:xfrm>
            <a:off x="1600200" y="365126"/>
            <a:ext cx="6915150" cy="1325563"/>
          </a:xfrm>
        </p:spPr>
        <p:txBody>
          <a:bodyPr/>
          <a:lstStyle>
            <a:lvl1pPr>
              <a:defRPr>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56C1AFD7-99AD-42CA-AB63-FB101DBA3FD5}"/>
              </a:ext>
            </a:extLst>
          </p:cNvPr>
          <p:cNvSpPr>
            <a:spLocks noGrp="1"/>
          </p:cNvSpPr>
          <p:nvPr>
            <p:ph idx="1"/>
          </p:nvPr>
        </p:nvSpPr>
        <p:spPr>
          <a:xfrm>
            <a:off x="1600200" y="1825625"/>
            <a:ext cx="6915150" cy="4351338"/>
          </a:xfrm>
        </p:spPr>
        <p:txBody>
          <a:bodyPr/>
          <a:lstStyle>
            <a:lvl1pPr>
              <a:defRPr>
                <a:solidFill>
                  <a:srgbClr val="0F1151"/>
                </a:solidFill>
                <a:latin typeface="Verdana" panose="020B0604030504040204" pitchFamily="34" charset="0"/>
                <a:ea typeface="Verdana" panose="020B0604030504040204" pitchFamily="34" charset="0"/>
                <a:cs typeface="Verdana" panose="020B0604030504040204" pitchFamily="34" charset="0"/>
              </a:defRPr>
            </a:lvl1pPr>
            <a:lvl2pPr>
              <a:defRPr>
                <a:solidFill>
                  <a:srgbClr val="0F1151"/>
                </a:solidFill>
                <a:latin typeface="Verdana" panose="020B0604030504040204" pitchFamily="34" charset="0"/>
                <a:ea typeface="Verdana" panose="020B0604030504040204" pitchFamily="34" charset="0"/>
                <a:cs typeface="Verdana" panose="020B0604030504040204" pitchFamily="34" charset="0"/>
              </a:defRPr>
            </a:lvl2pPr>
            <a:lvl3pPr>
              <a:defRPr>
                <a:solidFill>
                  <a:srgbClr val="0F1151"/>
                </a:solidFill>
                <a:latin typeface="Verdana" panose="020B0604030504040204" pitchFamily="34" charset="0"/>
                <a:ea typeface="Verdana" panose="020B0604030504040204" pitchFamily="34" charset="0"/>
                <a:cs typeface="Verdana" panose="020B0604030504040204" pitchFamily="34" charset="0"/>
              </a:defRPr>
            </a:lvl3pPr>
            <a:lvl4pPr>
              <a:defRPr>
                <a:solidFill>
                  <a:srgbClr val="0F1151"/>
                </a:solidFill>
                <a:latin typeface="Verdana" panose="020B0604030504040204" pitchFamily="34" charset="0"/>
                <a:ea typeface="Verdana" panose="020B0604030504040204" pitchFamily="34" charset="0"/>
                <a:cs typeface="Verdana" panose="020B0604030504040204" pitchFamily="34" charset="0"/>
              </a:defRPr>
            </a:lvl4pPr>
            <a:lvl5pPr>
              <a:defRPr>
                <a:solidFill>
                  <a:srgbClr val="0F1151"/>
                </a:solidFill>
                <a:latin typeface="Verdana" panose="020B0604030504040204" pitchFamily="34" charset="0"/>
                <a:ea typeface="Verdana" panose="020B0604030504040204" pitchFamily="34" charset="0"/>
                <a:cs typeface="Verdana" panose="020B0604030504040204"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número de diapositiva 5">
            <a:extLst>
              <a:ext uri="{FF2B5EF4-FFF2-40B4-BE49-F238E27FC236}">
                <a16:creationId xmlns:a16="http://schemas.microsoft.com/office/drawing/2014/main" id="{4B4C71B9-E56C-4A3A-BA6D-560587C93D61}"/>
              </a:ext>
            </a:extLst>
          </p:cNvPr>
          <p:cNvSpPr>
            <a:spLocks noGrp="1"/>
          </p:cNvSpPr>
          <p:nvPr>
            <p:ph type="sldNum" sz="quarter" idx="12"/>
          </p:nvPr>
        </p:nvSpPr>
        <p:spPr>
          <a:xfrm>
            <a:off x="8686800" y="6400800"/>
            <a:ext cx="457200" cy="365125"/>
          </a:xfrm>
          <a:solidFill>
            <a:schemeClr val="bg1"/>
          </a:solidFill>
          <a:ln w="38100" cmpd="thickThin">
            <a:solidFill>
              <a:schemeClr val="tx2">
                <a:lumMod val="75000"/>
              </a:schemeClr>
            </a:solidFill>
          </a:ln>
        </p:spPr>
        <p:txBody>
          <a:bodyPr/>
          <a:lstStyle>
            <a:lvl1pPr>
              <a:defRPr sz="1200" b="1">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fld id="{A2BD2354-8804-4BED-BAB9-075C92A071CC}" type="slidenum">
              <a:rPr lang="es-EC" smtClean="0"/>
              <a:pPr/>
              <a:t>‹Nº›</a:t>
            </a:fld>
            <a:endParaRPr lang="es-EC" dirty="0"/>
          </a:p>
        </p:txBody>
      </p:sp>
    </p:spTree>
    <p:extLst>
      <p:ext uri="{BB962C8B-B14F-4D97-AF65-F5344CB8AC3E}">
        <p14:creationId xmlns:p14="http://schemas.microsoft.com/office/powerpoint/2010/main" val="192688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bg>
      <p:bgPr>
        <a:gradFill flip="none" rotWithShape="1">
          <a:gsLst>
            <a:gs pos="44000">
              <a:schemeClr val="accent5">
                <a:lumMod val="0"/>
                <a:lumOff val="100000"/>
              </a:schemeClr>
            </a:gs>
            <a:gs pos="78000">
              <a:srgbClr val="A3D9FB"/>
            </a:gs>
            <a:gs pos="100000">
              <a:srgbClr val="72C3FA"/>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C0B38-881C-49FB-BF21-A1DE249DFAB4}"/>
              </a:ext>
            </a:extLst>
          </p:cNvPr>
          <p:cNvSpPr>
            <a:spLocks noGrp="1"/>
          </p:cNvSpPr>
          <p:nvPr>
            <p:ph type="title"/>
          </p:nvPr>
        </p:nvSpPr>
        <p:spPr>
          <a:xfrm>
            <a:off x="1295400" y="2438400"/>
            <a:ext cx="6915150" cy="1325563"/>
          </a:xfrm>
        </p:spPr>
        <p:txBody>
          <a:bodyPr/>
          <a:lstStyle>
            <a:lvl1pPr>
              <a:defRPr>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r>
              <a:rPr lang="es-ES" dirty="0"/>
              <a:t>Haga clic para modificar el estilo de título del patrón</a:t>
            </a:r>
            <a:endParaRPr lang="es-EC" dirty="0"/>
          </a:p>
        </p:txBody>
      </p:sp>
      <p:sp>
        <p:nvSpPr>
          <p:cNvPr id="6" name="Marcador de número de diapositiva 5">
            <a:extLst>
              <a:ext uri="{FF2B5EF4-FFF2-40B4-BE49-F238E27FC236}">
                <a16:creationId xmlns:a16="http://schemas.microsoft.com/office/drawing/2014/main" id="{4B4C71B9-E56C-4A3A-BA6D-560587C93D61}"/>
              </a:ext>
            </a:extLst>
          </p:cNvPr>
          <p:cNvSpPr>
            <a:spLocks noGrp="1"/>
          </p:cNvSpPr>
          <p:nvPr>
            <p:ph type="sldNum" sz="quarter" idx="12"/>
          </p:nvPr>
        </p:nvSpPr>
        <p:spPr>
          <a:xfrm>
            <a:off x="8686800" y="6400800"/>
            <a:ext cx="457200" cy="365125"/>
          </a:xfrm>
          <a:solidFill>
            <a:schemeClr val="bg1"/>
          </a:solidFill>
          <a:ln w="38100" cmpd="thickThin">
            <a:solidFill>
              <a:schemeClr val="tx2">
                <a:lumMod val="75000"/>
              </a:schemeClr>
            </a:solidFill>
          </a:ln>
        </p:spPr>
        <p:txBody>
          <a:bodyPr/>
          <a:lstStyle>
            <a:lvl1pPr>
              <a:defRPr sz="1200" b="1">
                <a:solidFill>
                  <a:srgbClr val="0F1151"/>
                </a:solidFill>
                <a:latin typeface="Verdana" panose="020B0604030504040204" pitchFamily="34" charset="0"/>
                <a:ea typeface="Verdana" panose="020B0604030504040204" pitchFamily="34" charset="0"/>
                <a:cs typeface="Verdana" panose="020B0604030504040204" pitchFamily="34" charset="0"/>
              </a:defRPr>
            </a:lvl1pPr>
          </a:lstStyle>
          <a:p>
            <a:fld id="{A2BD2354-8804-4BED-BAB9-075C92A071CC}" type="slidenum">
              <a:rPr lang="es-EC" smtClean="0"/>
              <a:pPr/>
              <a:t>‹Nº›</a:t>
            </a:fld>
            <a:endParaRPr lang="es-EC" dirty="0"/>
          </a:p>
        </p:txBody>
      </p:sp>
      <p:pic>
        <p:nvPicPr>
          <p:cNvPr id="5" name="Imagen 4">
            <a:extLst>
              <a:ext uri="{FF2B5EF4-FFF2-40B4-BE49-F238E27FC236}">
                <a16:creationId xmlns:a16="http://schemas.microsoft.com/office/drawing/2014/main" id="{7B382BD0-4F44-4823-87C7-52ED9472E00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856832"/>
            <a:ext cx="9144000" cy="1001168"/>
          </a:xfrm>
          <a:prstGeom prst="rect">
            <a:avLst/>
          </a:prstGeom>
        </p:spPr>
      </p:pic>
    </p:spTree>
    <p:extLst>
      <p:ext uri="{BB962C8B-B14F-4D97-AF65-F5344CB8AC3E}">
        <p14:creationId xmlns:p14="http://schemas.microsoft.com/office/powerpoint/2010/main" val="1654444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9D2B993-028D-4B1D-9D03-C0F9955AD35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C0A27A8-EEEB-4C3D-80B5-968D4B483F8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A03E637-09EF-4F00-968A-44D1C60A283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217FA16-D3A2-4C70-8365-5501D323356C}" type="datetime1">
              <a:rPr lang="es-EC" smtClean="0"/>
              <a:t>22/11/2019</a:t>
            </a:fld>
            <a:endParaRPr lang="es-EC"/>
          </a:p>
        </p:txBody>
      </p:sp>
      <p:sp>
        <p:nvSpPr>
          <p:cNvPr id="5" name="Marcador de pie de página 4">
            <a:extLst>
              <a:ext uri="{FF2B5EF4-FFF2-40B4-BE49-F238E27FC236}">
                <a16:creationId xmlns:a16="http://schemas.microsoft.com/office/drawing/2014/main" id="{5785C3D2-63A0-4BB8-9249-13596C1A813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CA7BAE8B-7153-4549-BC86-6136C3FF1A6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BD2354-8804-4BED-BAB9-075C92A071CC}" type="slidenum">
              <a:rPr lang="es-EC" smtClean="0"/>
              <a:t>‹Nº›</a:t>
            </a:fld>
            <a:endParaRPr lang="es-EC"/>
          </a:p>
        </p:txBody>
      </p:sp>
    </p:spTree>
    <p:extLst>
      <p:ext uri="{BB962C8B-B14F-4D97-AF65-F5344CB8AC3E}">
        <p14:creationId xmlns:p14="http://schemas.microsoft.com/office/powerpoint/2010/main" val="1611842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7.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emf"/><Relationship Id="rId5" Type="http://schemas.microsoft.com/office/2007/relationships/hdphoto" Target="../media/hdphoto2.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6.png"/><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bit.ly/2OyLTAV"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99000"/>
            <a:lum/>
          </a:blip>
          <a:srcRect/>
          <a:stretch>
            <a:fillRect t="-2000" b="-2000"/>
          </a:stretch>
        </a:blipFill>
        <a:effectLst/>
      </p:bgPr>
    </p:bg>
    <p:spTree>
      <p:nvGrpSpPr>
        <p:cNvPr id="1" name=""/>
        <p:cNvGrpSpPr/>
        <p:nvPr/>
      </p:nvGrpSpPr>
      <p:grpSpPr>
        <a:xfrm>
          <a:off x="0" y="0"/>
          <a:ext cx="0" cy="0"/>
          <a:chOff x="0" y="0"/>
          <a:chExt cx="0" cy="0"/>
        </a:xfrm>
      </p:grpSpPr>
      <p:sp>
        <p:nvSpPr>
          <p:cNvPr id="2051" name="Rectangle 5">
            <a:extLst>
              <a:ext uri="{FF2B5EF4-FFF2-40B4-BE49-F238E27FC236}">
                <a16:creationId xmlns:a16="http://schemas.microsoft.com/office/drawing/2014/main" id="{51CA0084-DEAC-4522-A794-D318EBDC9D1C}"/>
              </a:ext>
            </a:extLst>
          </p:cNvPr>
          <p:cNvSpPr>
            <a:spLocks noGrp="1" noChangeArrowheads="1"/>
          </p:cNvSpPr>
          <p:nvPr>
            <p:ph type="ctrTitle"/>
          </p:nvPr>
        </p:nvSpPr>
        <p:spPr>
          <a:xfrm>
            <a:off x="0" y="3200400"/>
            <a:ext cx="9144000" cy="3657600"/>
          </a:xfrm>
          <a:gradFill flip="none" rotWithShape="1">
            <a:gsLst>
              <a:gs pos="0">
                <a:srgbClr val="CCECFF"/>
              </a:gs>
              <a:gs pos="100000">
                <a:srgbClr val="FFFFFF">
                  <a:alpha val="0"/>
                </a:srgbClr>
              </a:gs>
            </a:gsLst>
            <a:lin ang="5400000" scaled="0"/>
            <a:tileRect/>
          </a:gradFill>
          <a:ln>
            <a:solidFill>
              <a:srgbClr val="35759D"/>
            </a:solidFill>
          </a:ln>
          <a:effectLst>
            <a:glow rad="63500">
              <a:srgbClr val="C5ECFF">
                <a:alpha val="40000"/>
              </a:srgbClr>
            </a:glow>
          </a:effectLst>
          <a:scene3d>
            <a:camera prst="orthographicFront"/>
            <a:lightRig rig="threePt" dir="t"/>
          </a:scene3d>
          <a:sp3d>
            <a:bevelT/>
            <a:bevelB/>
          </a:sp3d>
        </p:spPr>
        <p:txBody>
          <a:bodyPr anchor="t">
            <a:normAutofit fontScale="90000"/>
          </a:bodyPr>
          <a:lstStyle/>
          <a:p>
            <a:r>
              <a:rPr lang="es-EC" altLang="es-EC" sz="3000" b="1" dirty="0" smtClean="0"/>
              <a:t/>
            </a:r>
            <a:br>
              <a:rPr lang="es-EC" altLang="es-EC" sz="3000" b="1" dirty="0" smtClean="0"/>
            </a:br>
            <a:r>
              <a:rPr lang="es-EC" altLang="es-EC" sz="3000" b="1" dirty="0" smtClean="0"/>
              <a:t>“Guía metodológica para la implementación de canales con desvanecimiento a pequeña escala en MATLAB”</a:t>
            </a:r>
            <a:r>
              <a:rPr lang="es-EC" altLang="es-EC" sz="400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r>
            <a:br>
              <a:rPr lang="es-EC" altLang="es-EC" sz="4000" dirty="0" smtClean="0">
                <a:solidFill>
                  <a:srgbClr val="0F1151"/>
                </a:solidFill>
                <a:latin typeface="Verdana" panose="020B0604030504040204" pitchFamily="34" charset="0"/>
                <a:ea typeface="Verdana" panose="020B0604030504040204" pitchFamily="34" charset="0"/>
                <a:cs typeface="Verdana" panose="020B0604030504040204" pitchFamily="34" charset="0"/>
              </a:rPr>
            </a:br>
            <a:r>
              <a:rPr lang="es-EC" altLang="es-EC" sz="400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r>
            <a:br>
              <a:rPr lang="es-EC" altLang="es-EC" sz="4000" dirty="0" smtClean="0">
                <a:solidFill>
                  <a:srgbClr val="0F1151"/>
                </a:solidFill>
                <a:latin typeface="Verdana" panose="020B0604030504040204" pitchFamily="34" charset="0"/>
                <a:ea typeface="Verdana" panose="020B0604030504040204" pitchFamily="34" charset="0"/>
                <a:cs typeface="Verdana" panose="020B0604030504040204" pitchFamily="34" charset="0"/>
              </a:rPr>
            </a:br>
            <a:r>
              <a:rPr lang="es-EC" altLang="es-EC" sz="2600" b="1" i="1" dirty="0"/>
              <a:t>Jonathan </a:t>
            </a:r>
            <a:r>
              <a:rPr lang="es-EC" altLang="es-EC" sz="2600" b="1" i="1" dirty="0" smtClean="0"/>
              <a:t>Jaramillo Arboleda, </a:t>
            </a:r>
            <a:r>
              <a:rPr lang="es-EC" altLang="es-EC" sz="2600" b="1" i="1" dirty="0"/>
              <a:t>Andrés </a:t>
            </a:r>
            <a:r>
              <a:rPr lang="es-EC" altLang="es-EC" sz="2600" b="1" i="1" dirty="0" smtClean="0"/>
              <a:t>Mera Muñoz</a:t>
            </a:r>
            <a:r>
              <a:rPr lang="es-EC" altLang="es-EC" sz="2600" b="1" i="1" dirty="0" smtClean="0"/>
              <a:t>,</a:t>
            </a:r>
            <a:r>
              <a:rPr lang="es-EC" altLang="es-EC" sz="2600" b="1" i="1" dirty="0" smtClean="0"/>
              <a:t/>
            </a:r>
            <a:br>
              <a:rPr lang="es-EC" altLang="es-EC" sz="2600" b="1" i="1" dirty="0" smtClean="0"/>
            </a:br>
            <a:r>
              <a:rPr lang="es-EC" altLang="es-EC" sz="2600" b="1" i="1" dirty="0" smtClean="0"/>
              <a:t>Martha </a:t>
            </a:r>
            <a:r>
              <a:rPr lang="es-EC" altLang="es-EC" sz="2600" b="1" i="1" dirty="0"/>
              <a:t>Cecilia </a:t>
            </a:r>
            <a:r>
              <a:rPr lang="es-EC" altLang="es-EC" sz="2600" b="1" i="1" dirty="0" smtClean="0"/>
              <a:t>Paredes</a:t>
            </a:r>
            <a:r>
              <a:rPr lang="es-EC" altLang="es-EC" sz="4000"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r>
            <a:br>
              <a:rPr lang="es-EC" altLang="es-EC" sz="4000"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br>
            <a:r>
              <a:rPr lang="es-EC" altLang="es-EC" sz="4000" b="1"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r>
            <a:br>
              <a:rPr lang="es-EC" altLang="es-EC" sz="4000" b="1"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br>
            <a:r>
              <a:rPr lang="es-EC" altLang="es-EC" sz="2000" b="1" i="1" dirty="0" smtClean="0">
                <a:solidFill>
                  <a:srgbClr val="0F1151"/>
                </a:solidFill>
                <a:latin typeface="Verdana" panose="020B0604030504040204" pitchFamily="34" charset="0"/>
                <a:ea typeface="Verdana" panose="020B0604030504040204" pitchFamily="34" charset="0"/>
                <a:cs typeface="Verdana" panose="020B0604030504040204" pitchFamily="34" charset="0"/>
              </a:rPr>
              <a:t>Quito, 29 de Noviembre de 2019</a:t>
            </a:r>
            <a:endParaRPr lang="es-EC" altLang="es-EC" sz="4000" b="1"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smtClean="0"/>
              <a:t>Diseño en MATLAB de canales con desvanecimiento a pequeña escala</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10</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874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Diagrama de bloques (sistema de comunicación inalámbrico implementado)</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024129960"/>
              </p:ext>
            </p:extLst>
          </p:nvPr>
        </p:nvGraphicFramePr>
        <p:xfrm>
          <a:off x="1952625" y="2895600"/>
          <a:ext cx="6915150" cy="982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Marcador de contenido 4"/>
          <p:cNvGraphicFramePr>
            <a:graphicFrameLocks/>
          </p:cNvGraphicFramePr>
          <p:nvPr>
            <p:extLst>
              <p:ext uri="{D42A27DB-BD31-4B8C-83A1-F6EECF244321}">
                <p14:modId xmlns:p14="http://schemas.microsoft.com/office/powerpoint/2010/main" val="4221401150"/>
              </p:ext>
            </p:extLst>
          </p:nvPr>
        </p:nvGraphicFramePr>
        <p:xfrm>
          <a:off x="1905000" y="5331205"/>
          <a:ext cx="6934200" cy="8326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a 5"/>
          <p:cNvGraphicFramePr/>
          <p:nvPr>
            <p:extLst>
              <p:ext uri="{D42A27DB-BD31-4B8C-83A1-F6EECF244321}">
                <p14:modId xmlns:p14="http://schemas.microsoft.com/office/powerpoint/2010/main" val="1109257787"/>
              </p:ext>
            </p:extLst>
          </p:nvPr>
        </p:nvGraphicFramePr>
        <p:xfrm>
          <a:off x="7848600" y="4258860"/>
          <a:ext cx="990600" cy="838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24" name="Grupo 23"/>
          <p:cNvGrpSpPr/>
          <p:nvPr/>
        </p:nvGrpSpPr>
        <p:grpSpPr>
          <a:xfrm rot="5400000">
            <a:off x="8248441" y="3943559"/>
            <a:ext cx="221906" cy="259588"/>
            <a:chOff x="5551028" y="361335"/>
            <a:chExt cx="221906" cy="259588"/>
          </a:xfrm>
        </p:grpSpPr>
        <p:sp>
          <p:nvSpPr>
            <p:cNvPr id="25" name="Flecha derecha 24"/>
            <p:cNvSpPr/>
            <p:nvPr/>
          </p:nvSpPr>
          <p:spPr>
            <a:xfrm>
              <a:off x="5551028" y="361335"/>
              <a:ext cx="221906" cy="25958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Flecha derecha 4"/>
            <p:cNvSpPr/>
            <p:nvPr/>
          </p:nvSpPr>
          <p:spPr>
            <a:xfrm>
              <a:off x="5551028" y="413253"/>
              <a:ext cx="155334" cy="1557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p:txBody>
        </p:sp>
      </p:grpSp>
      <p:grpSp>
        <p:nvGrpSpPr>
          <p:cNvPr id="27" name="Grupo 26"/>
          <p:cNvGrpSpPr/>
          <p:nvPr/>
        </p:nvGrpSpPr>
        <p:grpSpPr>
          <a:xfrm rot="5400000">
            <a:off x="8248441" y="5078219"/>
            <a:ext cx="221906" cy="259588"/>
            <a:chOff x="5551028" y="361335"/>
            <a:chExt cx="221906" cy="259588"/>
          </a:xfrm>
        </p:grpSpPr>
        <p:sp>
          <p:nvSpPr>
            <p:cNvPr id="28" name="Flecha derecha 27"/>
            <p:cNvSpPr/>
            <p:nvPr/>
          </p:nvSpPr>
          <p:spPr>
            <a:xfrm>
              <a:off x="5551028" y="361335"/>
              <a:ext cx="221906" cy="25958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Flecha derecha 4"/>
            <p:cNvSpPr/>
            <p:nvPr/>
          </p:nvSpPr>
          <p:spPr>
            <a:xfrm>
              <a:off x="5551028" y="413253"/>
              <a:ext cx="155334" cy="1557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C" sz="1100" kern="1200"/>
            </a:p>
          </p:txBody>
        </p:sp>
      </p:grpSp>
    </p:spTree>
    <p:extLst>
      <p:ext uri="{BB962C8B-B14F-4D97-AF65-F5344CB8AC3E}">
        <p14:creationId xmlns:p14="http://schemas.microsoft.com/office/powerpoint/2010/main" val="262739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Diseño en MATLAB de canales con desvanecimiento a pequeña escala</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1905000"/>
            <a:ext cx="7315200" cy="4191000"/>
          </a:xfrm>
        </p:spPr>
        <p:txBody>
          <a:bodyPr/>
          <a:lstStyle/>
          <a:p>
            <a:pPr eaLnBrk="1" hangingPunct="1">
              <a:lnSpc>
                <a:spcPct val="80000"/>
              </a:lnSpc>
            </a:pPr>
            <a:r>
              <a:rPr lang="es-EC" altLang="ko-KR" sz="2000" dirty="0" smtClean="0">
                <a:ea typeface="굴림" panose="020B0600000101010101" pitchFamily="34" charset="-127"/>
              </a:rPr>
              <a:t>Utilizando funciones</a:t>
            </a: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eaLnBrk="1" hangingPunct="1">
              <a:lnSpc>
                <a:spcPct val="80000"/>
              </a:lnSpc>
              <a:buNone/>
            </a:pPr>
            <a:endParaRPr lang="es-EC" altLang="ko-KR" sz="2000" dirty="0">
              <a:ea typeface="굴림" panose="020B0600000101010101" pitchFamily="34" charset="-127"/>
            </a:endParaRP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eaLnBrk="1" hangingPunct="1">
              <a:lnSpc>
                <a:spcPct val="80000"/>
              </a:lnSpc>
              <a:buNone/>
            </a:pPr>
            <a:endParaRPr lang="es-EC" altLang="ko-KR" sz="2000" dirty="0">
              <a:ea typeface="굴림" panose="020B0600000101010101" pitchFamily="34" charset="-127"/>
            </a:endParaRP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eaLnBrk="1" hangingPunct="1">
              <a:lnSpc>
                <a:spcPct val="80000"/>
              </a:lnSpc>
            </a:pPr>
            <a:r>
              <a:rPr lang="es-EC" altLang="ko-KR" sz="2000" dirty="0" smtClean="0">
                <a:ea typeface="굴림" panose="020B0600000101010101" pitchFamily="34" charset="-127"/>
              </a:rPr>
              <a:t>Creando objetos</a:t>
            </a:r>
            <a:endParaRPr lang="es-EC" altLang="ko-KR" sz="2000" dirty="0">
              <a:solidFill>
                <a:srgbClr val="0F1151"/>
              </a:solidFill>
              <a:latin typeface="Verdana" panose="020B0604030504040204" pitchFamily="34" charset="0"/>
              <a:ea typeface="굴림" panose="020B0600000101010101" pitchFamily="34" charset="-127"/>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11</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652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err="1" smtClean="0">
                <a:solidFill>
                  <a:srgbClr val="0F1151"/>
                </a:solidFill>
                <a:latin typeface="Verdana" panose="020B0604030504040204" pitchFamily="34" charset="0"/>
                <a:ea typeface="Verdana" panose="020B0604030504040204" pitchFamily="34" charset="0"/>
                <a:cs typeface="Verdana" panose="020B0604030504040204" pitchFamily="34" charset="0"/>
              </a:rPr>
              <a:t>Rayleigh</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t>
            </a:r>
            <a:r>
              <a:rPr lang="es-EC" altLang="es-EC" sz="2400" b="1" kern="0" dirty="0" err="1" smtClean="0">
                <a:solidFill>
                  <a:srgbClr val="0F1151"/>
                </a:solidFill>
                <a:latin typeface="Verdana" panose="020B0604030504040204" pitchFamily="34" charset="0"/>
                <a:ea typeface="Verdana" panose="020B0604030504040204" pitchFamily="34" charset="0"/>
                <a:cs typeface="Verdana" panose="020B0604030504040204" pitchFamily="34" charset="0"/>
              </a:rPr>
              <a:t>Multitrayecto</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(NLOS)</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Imagen 4"/>
          <p:cNvPicPr>
            <a:picLocks noChangeAspect="1"/>
          </p:cNvPicPr>
          <p:nvPr/>
        </p:nvPicPr>
        <p:blipFill rotWithShape="1">
          <a:blip r:embed="rId3"/>
          <a:srcRect r="45404"/>
          <a:stretch/>
        </p:blipFill>
        <p:spPr>
          <a:xfrm>
            <a:off x="2057400" y="2438400"/>
            <a:ext cx="6062721" cy="1303692"/>
          </a:xfrm>
          <a:prstGeom prst="rect">
            <a:avLst/>
          </a:prstGeom>
        </p:spPr>
      </p:pic>
      <p:pic>
        <p:nvPicPr>
          <p:cNvPr id="11" name="Imagen 10"/>
          <p:cNvPicPr>
            <a:picLocks noChangeAspect="1"/>
          </p:cNvPicPr>
          <p:nvPr/>
        </p:nvPicPr>
        <p:blipFill rotWithShape="1">
          <a:blip r:embed="rId4"/>
          <a:srcRect r="51705"/>
          <a:stretch/>
        </p:blipFill>
        <p:spPr>
          <a:xfrm>
            <a:off x="2034863" y="4470566"/>
            <a:ext cx="5585137" cy="1357682"/>
          </a:xfrm>
          <a:prstGeom prst="rect">
            <a:avLst/>
          </a:prstGeom>
        </p:spPr>
      </p:pic>
    </p:spTree>
    <p:extLst>
      <p:ext uri="{BB962C8B-B14F-4D97-AF65-F5344CB8AC3E}">
        <p14:creationId xmlns:p14="http://schemas.microsoft.com/office/powerpoint/2010/main" val="93177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Diseño en MATLAB de canales con desvanecimiento a pequeña escala</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472821" y="2031242"/>
            <a:ext cx="7315200" cy="4191000"/>
          </a:xfrm>
        </p:spPr>
        <p:txBody>
          <a:bodyPr/>
          <a:lstStyle/>
          <a:p>
            <a:pPr eaLnBrk="1" hangingPunct="1">
              <a:lnSpc>
                <a:spcPct val="80000"/>
              </a:lnSpc>
            </a:pPr>
            <a:r>
              <a:rPr lang="es-EC" altLang="ko-KR" sz="2000" dirty="0" smtClean="0">
                <a:ea typeface="굴림" panose="020B0600000101010101" pitchFamily="34" charset="-127"/>
              </a:rPr>
              <a:t>Utilizando funciones</a:t>
            </a: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eaLnBrk="1" hangingPunct="1">
              <a:lnSpc>
                <a:spcPct val="80000"/>
              </a:lnSpc>
              <a:buNone/>
            </a:pPr>
            <a:endParaRPr lang="es-EC" altLang="ko-KR" sz="2000" dirty="0">
              <a:ea typeface="굴림" panose="020B0600000101010101" pitchFamily="34" charset="-127"/>
            </a:endParaRP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eaLnBrk="1" hangingPunct="1">
              <a:lnSpc>
                <a:spcPct val="80000"/>
              </a:lnSpc>
              <a:buNone/>
            </a:pPr>
            <a:endParaRPr lang="es-EC" altLang="ko-KR" sz="2000" dirty="0">
              <a:ea typeface="굴림" panose="020B0600000101010101" pitchFamily="34" charset="-127"/>
            </a:endParaRPr>
          </a:p>
          <a:p>
            <a:pPr marL="0" indent="0" eaLnBrk="1" hangingPunct="1">
              <a:lnSpc>
                <a:spcPct val="80000"/>
              </a:lnSpc>
              <a:buNone/>
            </a:pPr>
            <a:endParaRPr lang="es-EC" altLang="ko-KR" sz="2000" dirty="0" smtClean="0">
              <a:solidFill>
                <a:srgbClr val="0F1151"/>
              </a:solidFill>
              <a:latin typeface="Verdana" panose="020B0604030504040204" pitchFamily="34" charset="0"/>
              <a:ea typeface="굴림" panose="020B0600000101010101" pitchFamily="34" charset="-127"/>
            </a:endParaRPr>
          </a:p>
          <a:p>
            <a:pPr eaLnBrk="1" hangingPunct="1">
              <a:lnSpc>
                <a:spcPct val="80000"/>
              </a:lnSpc>
            </a:pPr>
            <a:r>
              <a:rPr lang="es-EC" altLang="ko-KR" sz="2000" dirty="0" smtClean="0">
                <a:ea typeface="굴림" panose="020B0600000101010101" pitchFamily="34" charset="-127"/>
              </a:rPr>
              <a:t>Creando objetos</a:t>
            </a:r>
            <a:endParaRPr lang="es-EC" altLang="ko-KR" sz="2000" dirty="0">
              <a:solidFill>
                <a:srgbClr val="0F1151"/>
              </a:solidFill>
              <a:latin typeface="Verdana" panose="020B0604030504040204" pitchFamily="34" charset="0"/>
              <a:ea typeface="굴림" panose="020B0600000101010101" pitchFamily="34" charset="-127"/>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12</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652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err="1" smtClean="0">
                <a:solidFill>
                  <a:srgbClr val="0F1151"/>
                </a:solidFill>
                <a:latin typeface="Verdana" panose="020B0604030504040204" pitchFamily="34" charset="0"/>
                <a:ea typeface="Verdana" panose="020B0604030504040204" pitchFamily="34" charset="0"/>
                <a:cs typeface="Verdana" panose="020B0604030504040204" pitchFamily="34" charset="0"/>
              </a:rPr>
              <a:t>Rician</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a:t>
            </a:r>
            <a:r>
              <a:rPr lang="es-EC" altLang="es-EC" sz="2400" b="1" kern="0" dirty="0" err="1" smtClean="0">
                <a:solidFill>
                  <a:srgbClr val="0F1151"/>
                </a:solidFill>
                <a:latin typeface="Verdana" panose="020B0604030504040204" pitchFamily="34" charset="0"/>
                <a:ea typeface="Verdana" panose="020B0604030504040204" pitchFamily="34" charset="0"/>
                <a:cs typeface="Verdana" panose="020B0604030504040204" pitchFamily="34" charset="0"/>
              </a:rPr>
              <a:t>Multitrayecto</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 (LOS)</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Imagen 8"/>
          <p:cNvPicPr>
            <a:picLocks noChangeAspect="1"/>
          </p:cNvPicPr>
          <p:nvPr/>
        </p:nvPicPr>
        <p:blipFill rotWithShape="1">
          <a:blip r:embed="rId3"/>
          <a:srcRect r="44255"/>
          <a:stretch/>
        </p:blipFill>
        <p:spPr>
          <a:xfrm>
            <a:off x="2075575" y="2391556"/>
            <a:ext cx="5773025" cy="1418444"/>
          </a:xfrm>
          <a:prstGeom prst="rect">
            <a:avLst/>
          </a:prstGeom>
        </p:spPr>
      </p:pic>
      <p:pic>
        <p:nvPicPr>
          <p:cNvPr id="12" name="Imagen 11"/>
          <p:cNvPicPr>
            <a:picLocks noChangeAspect="1"/>
          </p:cNvPicPr>
          <p:nvPr/>
        </p:nvPicPr>
        <p:blipFill rotWithShape="1">
          <a:blip r:embed="rId4"/>
          <a:srcRect r="29274"/>
          <a:stretch/>
        </p:blipFill>
        <p:spPr>
          <a:xfrm>
            <a:off x="1219200" y="4495800"/>
            <a:ext cx="7713826" cy="1493837"/>
          </a:xfrm>
          <a:prstGeom prst="rect">
            <a:avLst/>
          </a:prstGeom>
        </p:spPr>
      </p:pic>
    </p:spTree>
    <p:extLst>
      <p:ext uri="{BB962C8B-B14F-4D97-AF65-F5344CB8AC3E}">
        <p14:creationId xmlns:p14="http://schemas.microsoft.com/office/powerpoint/2010/main" val="687700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altLang="es-EC" sz="3600" b="1" dirty="0" smtClean="0"/>
              <a:t>RESULTADOS</a:t>
            </a:r>
            <a:endParaRPr lang="en-US" dirty="0"/>
          </a:p>
        </p:txBody>
      </p:sp>
      <p:sp>
        <p:nvSpPr>
          <p:cNvPr id="3" name="Marcador de número de diapositiva 2"/>
          <p:cNvSpPr>
            <a:spLocks noGrp="1"/>
          </p:cNvSpPr>
          <p:nvPr>
            <p:ph type="sldNum" sz="quarter" idx="12"/>
          </p:nvPr>
        </p:nvSpPr>
        <p:spPr/>
        <p:txBody>
          <a:bodyPr/>
          <a:lstStyle/>
          <a:p>
            <a:fld id="{A2BD2354-8804-4BED-BAB9-075C92A071CC}" type="slidenum">
              <a:rPr lang="es-EC" smtClean="0"/>
              <a:pPr/>
              <a:t>13</a:t>
            </a:fld>
            <a:endParaRPr lang="es-EC" dirty="0"/>
          </a:p>
        </p:txBody>
      </p:sp>
    </p:spTree>
    <p:extLst>
      <p:ext uri="{BB962C8B-B14F-4D97-AF65-F5344CB8AC3E}">
        <p14:creationId xmlns:p14="http://schemas.microsoft.com/office/powerpoint/2010/main" val="219952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Resultados</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14</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112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rPr>
              <a:t>P</a:t>
            </a:r>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arámetros de entrada para cada uno de los escenarios de simulación</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mc:AlternateContent xmlns:mc="http://schemas.openxmlformats.org/markup-compatibility/2006" xmlns:a14="http://schemas.microsoft.com/office/drawing/2010/main">
        <mc:Choice Requires="a14">
          <p:graphicFrame>
            <p:nvGraphicFramePr>
              <p:cNvPr id="5" name="Marcador de contenido 4"/>
              <p:cNvGraphicFramePr>
                <a:graphicFrameLocks noGrp="1"/>
              </p:cNvGraphicFramePr>
              <p:nvPr>
                <p:ph idx="1"/>
                <p:extLst>
                  <p:ext uri="{D42A27DB-BD31-4B8C-83A1-F6EECF244321}">
                    <p14:modId xmlns:p14="http://schemas.microsoft.com/office/powerpoint/2010/main" val="2236979959"/>
                  </p:ext>
                </p:extLst>
              </p:nvPr>
            </p:nvGraphicFramePr>
            <p:xfrm>
              <a:off x="1600200" y="1901321"/>
              <a:ext cx="7467600" cy="4423279"/>
            </p:xfrm>
            <a:graphic>
              <a:graphicData uri="http://schemas.openxmlformats.org/drawingml/2006/table">
                <a:tbl>
                  <a:tblPr>
                    <a:tableStyleId>{BC89EF96-8CEA-46FF-86C4-4CE0E7609802}</a:tableStyleId>
                  </a:tblPr>
                  <a:tblGrid>
                    <a:gridCol w="3124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404773">
                    <a:tc rowSpan="2">
                      <a:txBody>
                        <a:bodyPr/>
                        <a:lstStyle/>
                        <a:p>
                          <a:pPr algn="ctr">
                            <a:spcAft>
                              <a:spcPts val="0"/>
                            </a:spcAft>
                          </a:pPr>
                          <a:r>
                            <a:rPr lang="es-ES" sz="2400" b="1" dirty="0">
                              <a:solidFill>
                                <a:srgbClr val="0F1151"/>
                              </a:solidFill>
                              <a:effectLst/>
                            </a:rPr>
                            <a:t>Parámetros de entrada</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40000"/>
                            <a:lumOff val="60000"/>
                          </a:schemeClr>
                        </a:solidFill>
                      </a:tcPr>
                    </a:tc>
                    <a:tc gridSpan="3">
                      <a:txBody>
                        <a:bodyPr/>
                        <a:lstStyle/>
                        <a:p>
                          <a:pPr algn="ctr">
                            <a:spcAft>
                              <a:spcPts val="0"/>
                            </a:spcAft>
                          </a:pPr>
                          <a:r>
                            <a:rPr lang="es-ES" sz="2400" b="1" dirty="0">
                              <a:solidFill>
                                <a:srgbClr val="0F1151"/>
                              </a:solidFill>
                              <a:effectLst/>
                            </a:rPr>
                            <a:t>Curvas obtenidas </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40000"/>
                            <a:lumOff val="60000"/>
                          </a:schemeClr>
                        </a:solidFill>
                      </a:tcP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0000"/>
                      </a:ext>
                    </a:extLst>
                  </a:tr>
                  <a:tr h="693896">
                    <a:tc vMerge="1">
                      <a:txBody>
                        <a:bodyPr/>
                        <a:lstStyle/>
                        <a:p>
                          <a:endParaRPr lang="es-EC"/>
                        </a:p>
                      </a:txBody>
                      <a:tcPr/>
                    </a:tc>
                    <a:tc>
                      <a:txBody>
                        <a:bodyPr/>
                        <a:lstStyle/>
                        <a:p>
                          <a:pPr algn="ctr">
                            <a:spcAft>
                              <a:spcPts val="0"/>
                            </a:spcAft>
                          </a:pPr>
                          <a:r>
                            <a:rPr lang="es-ES" sz="2000" b="1" dirty="0">
                              <a:solidFill>
                                <a:srgbClr val="0F1151"/>
                              </a:solidFill>
                              <a:effectLst/>
                            </a:rPr>
                            <a:t>Escenario 1</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s-ES" sz="2000" b="1" dirty="0">
                              <a:solidFill>
                                <a:srgbClr val="0F1151"/>
                              </a:solidFill>
                              <a:effectLst/>
                            </a:rPr>
                            <a:t>Escenario 2</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s-ES" sz="2000" b="1" dirty="0">
                              <a:solidFill>
                                <a:srgbClr val="0F1151"/>
                              </a:solidFill>
                              <a:effectLst/>
                            </a:rPr>
                            <a:t>Escenario 3</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extLst>
                      <a:ext uri="{0D108BD9-81ED-4DB2-BD59-A6C34878D82A}">
                        <a16:rowId xmlns:a16="http://schemas.microsoft.com/office/drawing/2014/main" val="10001"/>
                      </a:ext>
                    </a:extLst>
                  </a:tr>
                  <a:tr h="444036">
                    <a:tc>
                      <a:txBody>
                        <a:bodyPr/>
                        <a:lstStyle/>
                        <a:p>
                          <a:pPr algn="r">
                            <a:spcAft>
                              <a:spcPts val="0"/>
                            </a:spcAft>
                          </a:pPr>
                          <a:r>
                            <a:rPr lang="en-US" sz="2400" b="1" dirty="0" err="1">
                              <a:solidFill>
                                <a:srgbClr val="0F1151"/>
                              </a:solidFill>
                              <a:effectLst/>
                            </a:rPr>
                            <a:t>Modulación</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QPSK</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a:solidFill>
                                <a:srgbClr val="0F1151"/>
                              </a:solidFill>
                              <a:effectLst/>
                            </a:rPr>
                            <a:t>QPSK</a:t>
                          </a:r>
                          <a:endParaRPr lang="es-EC" sz="3200" b="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16QAM</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1214319">
                    <a:tc>
                      <a:txBody>
                        <a:bodyPr/>
                        <a:lstStyle/>
                        <a:p>
                          <a:pPr algn="r">
                            <a:spcAft>
                              <a:spcPts val="0"/>
                            </a:spcAft>
                          </a:pPr>
                          <a:r>
                            <a:rPr lang="en-US" sz="2400" b="1" dirty="0" smtClean="0">
                              <a:solidFill>
                                <a:srgbClr val="0F1151"/>
                              </a:solidFill>
                              <a:effectLst/>
                            </a:rPr>
                            <a:t>No. </a:t>
                          </a:r>
                          <a:r>
                            <a:rPr lang="en-US" sz="2400" b="1" dirty="0" err="1">
                              <a:solidFill>
                                <a:srgbClr val="0F1151"/>
                              </a:solidFill>
                              <a:effectLst/>
                            </a:rPr>
                            <a:t>Subportadoras</a:t>
                          </a:r>
                          <a:r>
                            <a:rPr lang="en-US" sz="2400" b="1" dirty="0">
                              <a:solidFill>
                                <a:srgbClr val="0F1151"/>
                              </a:solidFill>
                              <a:effectLst/>
                            </a:rPr>
                            <a:t> (</a:t>
                          </a:r>
                          <a14:m>
                            <m:oMath xmlns:m="http://schemas.openxmlformats.org/officeDocument/2006/math">
                              <m:r>
                                <a:rPr lang="en-US" sz="2400" b="1" i="1">
                                  <a:solidFill>
                                    <a:srgbClr val="0F1151"/>
                                  </a:solidFill>
                                  <a:effectLst/>
                                  <a:latin typeface="Cambria Math" panose="02040503050406030204" pitchFamily="18" charset="0"/>
                                </a:rPr>
                                <m:t>𝐍</m:t>
                              </m:r>
                            </m:oMath>
                          </a14:m>
                          <a:r>
                            <a:rPr lang="en-US" sz="2400" b="1" dirty="0">
                              <a:solidFill>
                                <a:srgbClr val="0F1151"/>
                              </a:solidFill>
                              <a:effectLst/>
                            </a:rPr>
                            <a:t>)</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64</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128</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64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809546">
                    <a:tc>
                      <a:txBody>
                        <a:bodyPr/>
                        <a:lstStyle/>
                        <a:p>
                          <a:pPr algn="r">
                            <a:spcAft>
                              <a:spcPts val="0"/>
                            </a:spcAft>
                          </a:pPr>
                          <a:r>
                            <a:rPr lang="en-US" sz="2400" b="1" dirty="0" err="1">
                              <a:solidFill>
                                <a:srgbClr val="0F1151"/>
                              </a:solidFill>
                              <a:effectLst/>
                            </a:rPr>
                            <a:t>Longitud</a:t>
                          </a:r>
                          <a:r>
                            <a:rPr lang="en-US" sz="2400" b="1" dirty="0">
                              <a:solidFill>
                                <a:srgbClr val="0F1151"/>
                              </a:solidFill>
                              <a:effectLst/>
                            </a:rPr>
                            <a:t> de </a:t>
                          </a:r>
                          <a:r>
                            <a:rPr lang="en-US" sz="2400" b="1" dirty="0" err="1">
                              <a:solidFill>
                                <a:srgbClr val="0F1151"/>
                              </a:solidFill>
                              <a:effectLst/>
                            </a:rPr>
                            <a:t>Prefijo</a:t>
                          </a:r>
                          <a:r>
                            <a:rPr lang="en-US" sz="2400" b="1" dirty="0">
                              <a:solidFill>
                                <a:srgbClr val="0F1151"/>
                              </a:solidFill>
                              <a:effectLst/>
                            </a:rPr>
                            <a:t> </a:t>
                          </a:r>
                          <a:r>
                            <a:rPr lang="en-US" sz="2400" b="1" dirty="0" err="1">
                              <a:solidFill>
                                <a:srgbClr val="0F1151"/>
                              </a:solidFill>
                              <a:effectLst/>
                            </a:rPr>
                            <a:t>cíclico</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N/4 = 16</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N/4 = 32</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N/4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856709">
                    <a:tc>
                      <a:txBody>
                        <a:bodyPr/>
                        <a:lstStyle/>
                        <a:p>
                          <a:pPr algn="r">
                            <a:spcAft>
                              <a:spcPts val="0"/>
                            </a:spcAft>
                          </a:pPr>
                          <a:r>
                            <a:rPr lang="en-US" sz="2400" b="1" dirty="0">
                              <a:solidFill>
                                <a:srgbClr val="0F1151"/>
                              </a:solidFill>
                              <a:effectLst/>
                            </a:rPr>
                            <a:t>PDP (Power-Delay Profile)</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gridSpan="3">
                      <a:txBody>
                        <a:bodyPr/>
                        <a:lstStyle/>
                        <a:p>
                          <a:pPr algn="ctr">
                            <a:spcAft>
                              <a:spcPts val="0"/>
                            </a:spcAft>
                          </a:pPr>
                          <a:r>
                            <a:rPr lang="en-US" sz="2400" b="0" dirty="0" smtClean="0">
                              <a:solidFill>
                                <a:srgbClr val="0F1151"/>
                              </a:solidFill>
                              <a:effectLst/>
                            </a:rPr>
                            <a:t>P[dB] = [0, -4, -8]</a:t>
                          </a:r>
                          <a:endParaRPr lang="es-EC" sz="3200" b="0" dirty="0">
                            <a:solidFill>
                              <a:srgbClr val="0F1151"/>
                            </a:solidFill>
                            <a:effectLst/>
                          </a:endParaRPr>
                        </a:p>
                        <a:p>
                          <a:pPr algn="ctr">
                            <a:spcAft>
                              <a:spcPts val="0"/>
                            </a:spcAft>
                          </a:pPr>
                          <a14:m>
                            <m:oMath xmlns:m="http://schemas.openxmlformats.org/officeDocument/2006/math">
                              <m:r>
                                <a:rPr lang="en-US" sz="2800" b="0" i="1">
                                  <a:solidFill>
                                    <a:srgbClr val="0F1151"/>
                                  </a:solidFill>
                                  <a:effectLst/>
                                  <a:latin typeface="Cambria Math" panose="02040503050406030204" pitchFamily="18" charset="0"/>
                                </a:rPr>
                                <m:t>𝜏</m:t>
                              </m:r>
                            </m:oMath>
                          </a14:m>
                          <a:r>
                            <a:rPr lang="en-US" sz="2400" b="0" dirty="0">
                              <a:solidFill>
                                <a:srgbClr val="0F1151"/>
                              </a:solidFill>
                              <a:effectLst/>
                            </a:rPr>
                            <a:t>[</a:t>
                          </a:r>
                          <a14:m>
                            <m:oMath xmlns:m="http://schemas.openxmlformats.org/officeDocument/2006/math">
                              <m:r>
                                <a:rPr lang="en-US" sz="2800" b="0" i="1">
                                  <a:solidFill>
                                    <a:srgbClr val="0F1151"/>
                                  </a:solidFill>
                                  <a:effectLst/>
                                  <a:latin typeface="Cambria Math" panose="02040503050406030204" pitchFamily="18" charset="0"/>
                                </a:rPr>
                                <m:t>𝜇</m:t>
                              </m:r>
                              <m:r>
                                <a:rPr lang="en-US" sz="2800" b="0" i="1">
                                  <a:solidFill>
                                    <a:srgbClr val="0F1151"/>
                                  </a:solidFill>
                                  <a:effectLst/>
                                  <a:latin typeface="Cambria Math" panose="02040503050406030204" pitchFamily="18" charset="0"/>
                                </a:rPr>
                                <m:t>𝑠</m:t>
                              </m:r>
                            </m:oMath>
                          </a14:m>
                          <a:r>
                            <a:rPr lang="en-US" sz="2400" b="0" dirty="0">
                              <a:solidFill>
                                <a:srgbClr val="0F1151"/>
                              </a:solidFill>
                              <a:effectLst/>
                            </a:rPr>
                            <a:t>] = [0, 1.5, 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0005"/>
                      </a:ext>
                    </a:extLst>
                  </a:tr>
                </a:tbl>
              </a:graphicData>
            </a:graphic>
          </p:graphicFrame>
        </mc:Choice>
        <mc:Fallback xmlns="">
          <p:graphicFrame>
            <p:nvGraphicFramePr>
              <p:cNvPr id="5" name="Marcador de contenido 4"/>
              <p:cNvGraphicFramePr>
                <a:graphicFrameLocks noGrp="1"/>
              </p:cNvGraphicFramePr>
              <p:nvPr>
                <p:ph idx="1"/>
                <p:extLst>
                  <p:ext uri="{D42A27DB-BD31-4B8C-83A1-F6EECF244321}">
                    <p14:modId xmlns:p14="http://schemas.microsoft.com/office/powerpoint/2010/main" val="2236979959"/>
                  </p:ext>
                </p:extLst>
              </p:nvPr>
            </p:nvGraphicFramePr>
            <p:xfrm>
              <a:off x="1600200" y="1901321"/>
              <a:ext cx="7467600" cy="4423279"/>
            </p:xfrm>
            <a:graphic>
              <a:graphicData uri="http://schemas.openxmlformats.org/drawingml/2006/table">
                <a:tbl>
                  <a:tblPr>
                    <a:tableStyleId>{BC89EF96-8CEA-46FF-86C4-4CE0E7609802}</a:tableStyleId>
                  </a:tblPr>
                  <a:tblGrid>
                    <a:gridCol w="3124200"/>
                    <a:gridCol w="1524000"/>
                    <a:gridCol w="1371600"/>
                    <a:gridCol w="1447800"/>
                  </a:tblGrid>
                  <a:tr h="404773">
                    <a:tc rowSpan="2">
                      <a:txBody>
                        <a:bodyPr/>
                        <a:lstStyle/>
                        <a:p>
                          <a:pPr algn="ctr">
                            <a:spcAft>
                              <a:spcPts val="0"/>
                            </a:spcAft>
                          </a:pPr>
                          <a:r>
                            <a:rPr lang="es-ES" sz="2400" b="1" dirty="0">
                              <a:solidFill>
                                <a:srgbClr val="0F1151"/>
                              </a:solidFill>
                              <a:effectLst/>
                            </a:rPr>
                            <a:t>Parámetros de entrada</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40000"/>
                            <a:lumOff val="60000"/>
                          </a:schemeClr>
                        </a:solidFill>
                      </a:tcPr>
                    </a:tc>
                    <a:tc gridSpan="3">
                      <a:txBody>
                        <a:bodyPr/>
                        <a:lstStyle/>
                        <a:p>
                          <a:pPr algn="ctr">
                            <a:spcAft>
                              <a:spcPts val="0"/>
                            </a:spcAft>
                          </a:pPr>
                          <a:r>
                            <a:rPr lang="es-ES" sz="2400" b="1" dirty="0">
                              <a:solidFill>
                                <a:srgbClr val="0F1151"/>
                              </a:solidFill>
                              <a:effectLst/>
                            </a:rPr>
                            <a:t>Curvas obtenidas </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40000"/>
                            <a:lumOff val="60000"/>
                          </a:schemeClr>
                        </a:solidFill>
                      </a:tcPr>
                    </a:tc>
                    <a:tc hMerge="1">
                      <a:txBody>
                        <a:bodyPr/>
                        <a:lstStyle/>
                        <a:p>
                          <a:endParaRPr lang="es-EC"/>
                        </a:p>
                      </a:txBody>
                      <a:tcPr/>
                    </a:tc>
                    <a:tc hMerge="1">
                      <a:txBody>
                        <a:bodyPr/>
                        <a:lstStyle/>
                        <a:p>
                          <a:endParaRPr lang="es-EC"/>
                        </a:p>
                      </a:txBody>
                      <a:tcPr/>
                    </a:tc>
                  </a:tr>
                  <a:tr h="693896">
                    <a:tc vMerge="1">
                      <a:txBody>
                        <a:bodyPr/>
                        <a:lstStyle/>
                        <a:p>
                          <a:endParaRPr lang="es-EC"/>
                        </a:p>
                      </a:txBody>
                      <a:tcPr/>
                    </a:tc>
                    <a:tc>
                      <a:txBody>
                        <a:bodyPr/>
                        <a:lstStyle/>
                        <a:p>
                          <a:pPr algn="ctr">
                            <a:spcAft>
                              <a:spcPts val="0"/>
                            </a:spcAft>
                          </a:pPr>
                          <a:r>
                            <a:rPr lang="es-ES" sz="2000" b="1" dirty="0">
                              <a:solidFill>
                                <a:srgbClr val="0F1151"/>
                              </a:solidFill>
                              <a:effectLst/>
                            </a:rPr>
                            <a:t>Escenario 1</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s-ES" sz="2000" b="1" dirty="0">
                              <a:solidFill>
                                <a:srgbClr val="0F1151"/>
                              </a:solidFill>
                              <a:effectLst/>
                            </a:rPr>
                            <a:t>Escenario 2</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s-ES" sz="2000" b="1" dirty="0">
                              <a:solidFill>
                                <a:srgbClr val="0F1151"/>
                              </a:solidFill>
                              <a:effectLst/>
                            </a:rPr>
                            <a:t>Escenario 3</a:t>
                          </a:r>
                          <a:endParaRPr lang="es-EC" sz="2000" b="1" i="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r>
                  <a:tr h="444036">
                    <a:tc>
                      <a:txBody>
                        <a:bodyPr/>
                        <a:lstStyle/>
                        <a:p>
                          <a:pPr algn="r">
                            <a:spcAft>
                              <a:spcPts val="0"/>
                            </a:spcAft>
                          </a:pPr>
                          <a:r>
                            <a:rPr lang="en-US" sz="2400" b="1" dirty="0" err="1">
                              <a:solidFill>
                                <a:srgbClr val="0F1151"/>
                              </a:solidFill>
                              <a:effectLst/>
                            </a:rPr>
                            <a:t>Modulación</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QPSK</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a:solidFill>
                                <a:srgbClr val="0F1151"/>
                              </a:solidFill>
                              <a:effectLst/>
                            </a:rPr>
                            <a:t>QPSK</a:t>
                          </a:r>
                          <a:endParaRPr lang="es-EC" sz="3200" b="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16QAM</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1214319">
                    <a:tc>
                      <a:txBody>
                        <a:bodyPr/>
                        <a:lstStyle/>
                        <a:p>
                          <a:endParaRPr lang="es-EC"/>
                        </a:p>
                      </a:txBody>
                      <a:tcPr marL="68580" marR="68580" marT="0" marB="0" anchor="ctr">
                        <a:blipFill rotWithShape="0">
                          <a:blip r:embed="rId4"/>
                          <a:stretch>
                            <a:fillRect l="-195" t="-133166" r="-139376" b="-149749"/>
                          </a:stretch>
                        </a:blipFill>
                      </a:tcPr>
                    </a:tc>
                    <a:tc>
                      <a:txBody>
                        <a:bodyPr/>
                        <a:lstStyle/>
                        <a:p>
                          <a:pPr algn="ctr">
                            <a:spcAft>
                              <a:spcPts val="0"/>
                            </a:spcAft>
                          </a:pPr>
                          <a:r>
                            <a:rPr lang="en-US" sz="2400" b="0" dirty="0">
                              <a:solidFill>
                                <a:srgbClr val="0F1151"/>
                              </a:solidFill>
                              <a:effectLst/>
                            </a:rPr>
                            <a:t>64</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128</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64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809546">
                    <a:tc>
                      <a:txBody>
                        <a:bodyPr/>
                        <a:lstStyle/>
                        <a:p>
                          <a:pPr algn="r">
                            <a:spcAft>
                              <a:spcPts val="0"/>
                            </a:spcAft>
                          </a:pPr>
                          <a:r>
                            <a:rPr lang="en-US" sz="2400" b="1" dirty="0" err="1">
                              <a:solidFill>
                                <a:srgbClr val="0F1151"/>
                              </a:solidFill>
                              <a:effectLst/>
                            </a:rPr>
                            <a:t>Longitud</a:t>
                          </a:r>
                          <a:r>
                            <a:rPr lang="en-US" sz="2400" b="1" dirty="0">
                              <a:solidFill>
                                <a:srgbClr val="0F1151"/>
                              </a:solidFill>
                              <a:effectLst/>
                            </a:rPr>
                            <a:t> de </a:t>
                          </a:r>
                          <a:r>
                            <a:rPr lang="en-US" sz="2400" b="1" dirty="0" err="1">
                              <a:solidFill>
                                <a:srgbClr val="0F1151"/>
                              </a:solidFill>
                              <a:effectLst/>
                            </a:rPr>
                            <a:t>Prefijo</a:t>
                          </a:r>
                          <a:r>
                            <a:rPr lang="en-US" sz="2400" b="1" dirty="0">
                              <a:solidFill>
                                <a:srgbClr val="0F1151"/>
                              </a:solidFill>
                              <a:effectLst/>
                            </a:rPr>
                            <a:t> </a:t>
                          </a:r>
                          <a:r>
                            <a:rPr lang="en-US" sz="2400" b="1" dirty="0" err="1">
                              <a:solidFill>
                                <a:srgbClr val="0F1151"/>
                              </a:solidFill>
                              <a:effectLst/>
                            </a:rPr>
                            <a:t>cíclico</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algn="ctr">
                            <a:spcAft>
                              <a:spcPts val="0"/>
                            </a:spcAft>
                          </a:pPr>
                          <a:r>
                            <a:rPr lang="en-US" sz="2400" b="0" dirty="0">
                              <a:solidFill>
                                <a:srgbClr val="0F1151"/>
                              </a:solidFill>
                              <a:effectLst/>
                            </a:rPr>
                            <a:t>N/4 = 16</a:t>
                          </a:r>
                          <a:endParaRPr lang="es-EC" sz="24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N/4 = 32</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400" b="0" dirty="0">
                              <a:solidFill>
                                <a:srgbClr val="0F1151"/>
                              </a:solidFill>
                              <a:effectLst/>
                            </a:rPr>
                            <a:t>N/4</a:t>
                          </a:r>
                          <a:endParaRPr lang="es-EC" sz="3200" b="0"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856709">
                    <a:tc>
                      <a:txBody>
                        <a:bodyPr/>
                        <a:lstStyle/>
                        <a:p>
                          <a:pPr algn="r">
                            <a:spcAft>
                              <a:spcPts val="0"/>
                            </a:spcAft>
                          </a:pPr>
                          <a:r>
                            <a:rPr lang="en-US" sz="2400" b="1" dirty="0">
                              <a:solidFill>
                                <a:srgbClr val="0F1151"/>
                              </a:solidFill>
                              <a:effectLst/>
                            </a:rPr>
                            <a:t>PDP (Power-Delay Profile)</a:t>
                          </a:r>
                          <a:endParaRPr lang="es-EC" sz="2400" b="1" dirty="0">
                            <a:solidFill>
                              <a:srgbClr val="0F115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20000"/>
                            <a:lumOff val="80000"/>
                          </a:schemeClr>
                        </a:solidFill>
                      </a:tcPr>
                    </a:tc>
                    <a:tc gridSpan="3">
                      <a:txBody>
                        <a:bodyPr/>
                        <a:lstStyle/>
                        <a:p>
                          <a:endParaRPr lang="es-EC"/>
                        </a:p>
                      </a:txBody>
                      <a:tcPr marL="68580" marR="68580" marT="0" marB="0" anchor="ctr">
                        <a:blipFill rotWithShape="0">
                          <a:blip r:embed="rId4"/>
                          <a:stretch>
                            <a:fillRect l="-72090" t="-423404" r="-281" b="-17021"/>
                          </a:stretch>
                        </a:blipFill>
                      </a:tcPr>
                    </a:tc>
                    <a:tc hMerge="1">
                      <a:txBody>
                        <a:bodyPr/>
                        <a:lstStyle/>
                        <a:p>
                          <a:endParaRPr lang="es-EC"/>
                        </a:p>
                      </a:txBody>
                      <a:tcPr/>
                    </a:tc>
                    <a:tc hMerge="1">
                      <a:txBody>
                        <a:bodyPr/>
                        <a:lstStyle/>
                        <a:p>
                          <a:endParaRPr lang="es-EC"/>
                        </a:p>
                      </a:txBody>
                      <a:tcPr/>
                    </a:tc>
                  </a:tr>
                </a:tbl>
              </a:graphicData>
            </a:graphic>
          </p:graphicFrame>
        </mc:Fallback>
      </mc:AlternateContent>
    </p:spTree>
    <p:extLst>
      <p:ext uri="{BB962C8B-B14F-4D97-AF65-F5344CB8AC3E}">
        <p14:creationId xmlns:p14="http://schemas.microsoft.com/office/powerpoint/2010/main" val="2792571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Resultados</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15</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112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Escenario 1</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Resultado de imagen para fondo bl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659" y="1981200"/>
            <a:ext cx="3404541"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p:nvPr/>
        </p:nvPicPr>
        <p:blipFill rotWithShape="1">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rcRect b="-80"/>
          <a:stretch/>
        </p:blipFill>
        <p:spPr bwMode="auto">
          <a:xfrm>
            <a:off x="1600199" y="1981200"/>
            <a:ext cx="3561735" cy="2667000"/>
          </a:xfrm>
          <a:prstGeom prst="rect">
            <a:avLst/>
          </a:prstGeom>
          <a:noFill/>
          <a:ln>
            <a:noFill/>
          </a:ln>
          <a:extLst>
            <a:ext uri="{53640926-AAD7-44D8-BBD7-CCE9431645EC}">
              <a14:shadowObscured xmlns:a14="http://schemas.microsoft.com/office/drawing/2010/main"/>
            </a:ext>
          </a:extLst>
        </p:spPr>
      </p:pic>
      <p:pic>
        <p:nvPicPr>
          <p:cNvPr id="16" name="Imagen 15"/>
          <p:cNvPicPr/>
          <p:nvPr/>
        </p:nvPicPr>
        <p:blipFill>
          <a:blip r:embed="rId6">
            <a:extLst>
              <a:ext uri="{28A0092B-C50C-407E-A947-70E740481C1C}">
                <a14:useLocalDpi xmlns:a14="http://schemas.microsoft.com/office/drawing/2010/main" val="0"/>
              </a:ext>
            </a:extLst>
          </a:blip>
          <a:srcRect/>
          <a:stretch>
            <a:fillRect/>
          </a:stretch>
        </p:blipFill>
        <p:spPr bwMode="auto">
          <a:xfrm>
            <a:off x="5333999" y="1905000"/>
            <a:ext cx="3657601" cy="2743200"/>
          </a:xfrm>
          <a:prstGeom prst="rect">
            <a:avLst/>
          </a:prstGeom>
          <a:noFill/>
          <a:ln>
            <a:noFill/>
          </a:ln>
        </p:spPr>
      </p:pic>
      <p:sp>
        <p:nvSpPr>
          <p:cNvPr id="13" name="CuadroTexto 12"/>
          <p:cNvSpPr txBox="1"/>
          <p:nvPr/>
        </p:nvSpPr>
        <p:spPr>
          <a:xfrm>
            <a:off x="2332061" y="4800600"/>
            <a:ext cx="2098010" cy="369332"/>
          </a:xfrm>
          <a:prstGeom prst="rect">
            <a:avLst/>
          </a:prstGeom>
          <a:noFill/>
        </p:spPr>
        <p:txBody>
          <a:bodyPr wrap="none" rtlCol="0">
            <a:spAutoFit/>
          </a:bodyPr>
          <a:lstStyle/>
          <a:p>
            <a:r>
              <a:rPr lang="es-EC" dirty="0" smtClean="0"/>
              <a:t>Utilizando funciones</a:t>
            </a:r>
            <a:endParaRPr lang="es-EC" dirty="0"/>
          </a:p>
        </p:txBody>
      </p:sp>
      <p:sp>
        <p:nvSpPr>
          <p:cNvPr id="19" name="CuadroTexto 18"/>
          <p:cNvSpPr txBox="1"/>
          <p:nvPr/>
        </p:nvSpPr>
        <p:spPr>
          <a:xfrm>
            <a:off x="6087924" y="4797188"/>
            <a:ext cx="1728294" cy="369332"/>
          </a:xfrm>
          <a:prstGeom prst="rect">
            <a:avLst/>
          </a:prstGeom>
          <a:noFill/>
        </p:spPr>
        <p:txBody>
          <a:bodyPr wrap="none" rtlCol="0">
            <a:spAutoFit/>
          </a:bodyPr>
          <a:lstStyle/>
          <a:p>
            <a:r>
              <a:rPr lang="es-EC" dirty="0" smtClean="0"/>
              <a:t>Creando objetos</a:t>
            </a:r>
            <a:endParaRPr lang="es-EC" dirty="0"/>
          </a:p>
        </p:txBody>
      </p:sp>
    </p:spTree>
    <p:extLst>
      <p:ext uri="{BB962C8B-B14F-4D97-AF65-F5344CB8AC3E}">
        <p14:creationId xmlns:p14="http://schemas.microsoft.com/office/powerpoint/2010/main" val="3318564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Resultados</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16</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112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Escenario 2</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Resultado de imagen para fondo bl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659" y="1981200"/>
            <a:ext cx="3404541" cy="266700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2332061" y="4800600"/>
            <a:ext cx="2098010" cy="369332"/>
          </a:xfrm>
          <a:prstGeom prst="rect">
            <a:avLst/>
          </a:prstGeom>
          <a:noFill/>
        </p:spPr>
        <p:txBody>
          <a:bodyPr wrap="none" rtlCol="0">
            <a:spAutoFit/>
          </a:bodyPr>
          <a:lstStyle/>
          <a:p>
            <a:r>
              <a:rPr lang="es-EC" dirty="0" smtClean="0"/>
              <a:t>Utilizando funciones</a:t>
            </a:r>
            <a:endParaRPr lang="es-EC" dirty="0"/>
          </a:p>
        </p:txBody>
      </p:sp>
      <p:sp>
        <p:nvSpPr>
          <p:cNvPr id="19" name="CuadroTexto 18"/>
          <p:cNvSpPr txBox="1"/>
          <p:nvPr/>
        </p:nvSpPr>
        <p:spPr>
          <a:xfrm>
            <a:off x="6087924" y="4797188"/>
            <a:ext cx="1728294" cy="369332"/>
          </a:xfrm>
          <a:prstGeom prst="rect">
            <a:avLst/>
          </a:prstGeom>
          <a:noFill/>
        </p:spPr>
        <p:txBody>
          <a:bodyPr wrap="none" rtlCol="0">
            <a:spAutoFit/>
          </a:bodyPr>
          <a:lstStyle/>
          <a:p>
            <a:r>
              <a:rPr lang="es-EC" dirty="0" smtClean="0"/>
              <a:t>Creando objetos</a:t>
            </a:r>
            <a:endParaRPr lang="es-EC" dirty="0"/>
          </a:p>
        </p:txBody>
      </p:sp>
      <p:pic>
        <p:nvPicPr>
          <p:cNvPr id="15" name="Imagen 14"/>
          <p:cNvPicPr/>
          <p:nvPr/>
        </p:nvPicPr>
        <p:blipFill>
          <a:blip r:embed="rId4">
            <a:extLst>
              <a:ext uri="{28A0092B-C50C-407E-A947-70E740481C1C}">
                <a14:useLocalDpi xmlns:a14="http://schemas.microsoft.com/office/drawing/2010/main" val="0"/>
              </a:ext>
            </a:extLst>
          </a:blip>
          <a:srcRect/>
          <a:stretch>
            <a:fillRect/>
          </a:stretch>
        </p:blipFill>
        <p:spPr bwMode="auto">
          <a:xfrm>
            <a:off x="5351870" y="1977787"/>
            <a:ext cx="3639730" cy="2729798"/>
          </a:xfrm>
          <a:prstGeom prst="rect">
            <a:avLst/>
          </a:prstGeom>
          <a:noFill/>
          <a:ln>
            <a:noFill/>
          </a:ln>
        </p:spPr>
      </p:pic>
      <p:pic>
        <p:nvPicPr>
          <p:cNvPr id="17" name="Imagen 16"/>
          <p:cNvPicPr/>
          <p:nvPr/>
        </p:nvPicPr>
        <p:blipFill rotWithShape="1">
          <a:blip r:embed="rId5" cstate="print">
            <a:extLst>
              <a:ext uri="{28A0092B-C50C-407E-A947-70E740481C1C}">
                <a14:useLocalDpi xmlns:a14="http://schemas.microsoft.com/office/drawing/2010/main" val="0"/>
              </a:ext>
            </a:extLst>
          </a:blip>
          <a:srcRect l="14954" t="6253" r="14674"/>
          <a:stretch/>
        </p:blipFill>
        <p:spPr bwMode="auto">
          <a:xfrm>
            <a:off x="1752600" y="1977786"/>
            <a:ext cx="3562436" cy="26704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9898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Resultados</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17</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112837"/>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Escenario 3</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Resultado de imagen para fondo blan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659" y="1981200"/>
            <a:ext cx="3404541" cy="266700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2332061" y="4800600"/>
            <a:ext cx="2098010" cy="369332"/>
          </a:xfrm>
          <a:prstGeom prst="rect">
            <a:avLst/>
          </a:prstGeom>
          <a:noFill/>
        </p:spPr>
        <p:txBody>
          <a:bodyPr wrap="none" rtlCol="0">
            <a:spAutoFit/>
          </a:bodyPr>
          <a:lstStyle/>
          <a:p>
            <a:r>
              <a:rPr lang="es-EC" dirty="0" smtClean="0"/>
              <a:t>Utilizando funciones</a:t>
            </a:r>
            <a:endParaRPr lang="es-EC" dirty="0"/>
          </a:p>
        </p:txBody>
      </p:sp>
      <p:sp>
        <p:nvSpPr>
          <p:cNvPr id="19" name="CuadroTexto 18"/>
          <p:cNvSpPr txBox="1"/>
          <p:nvPr/>
        </p:nvSpPr>
        <p:spPr>
          <a:xfrm>
            <a:off x="6087924" y="4797188"/>
            <a:ext cx="1728294" cy="369332"/>
          </a:xfrm>
          <a:prstGeom prst="rect">
            <a:avLst/>
          </a:prstGeom>
          <a:noFill/>
        </p:spPr>
        <p:txBody>
          <a:bodyPr wrap="none" rtlCol="0">
            <a:spAutoFit/>
          </a:bodyPr>
          <a:lstStyle/>
          <a:p>
            <a:r>
              <a:rPr lang="es-EC" dirty="0" smtClean="0"/>
              <a:t>Creando objetos</a:t>
            </a:r>
            <a:endParaRPr lang="es-EC" dirty="0"/>
          </a:p>
        </p:txBody>
      </p:sp>
      <p:pic>
        <p:nvPicPr>
          <p:cNvPr id="11" name="Imagen 10"/>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944806"/>
            <a:ext cx="3685767" cy="2760039"/>
          </a:xfrm>
          <a:prstGeom prst="rect">
            <a:avLst/>
          </a:prstGeom>
          <a:noFill/>
          <a:ln>
            <a:noFill/>
          </a:ln>
        </p:spPr>
      </p:pic>
      <p:pic>
        <p:nvPicPr>
          <p:cNvPr id="12" name="Imagen 11"/>
          <p:cNvPicPr/>
          <p:nvPr/>
        </p:nvPicPr>
        <p:blipFill rotWithShape="1">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a:ext>
            </a:extLst>
          </a:blip>
          <a:srcRect/>
          <a:stretch/>
        </p:blipFill>
        <p:spPr bwMode="auto">
          <a:xfrm>
            <a:off x="1752600" y="1981200"/>
            <a:ext cx="3533775" cy="2667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7779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altLang="es-EC" sz="3600" b="1" dirty="0" smtClean="0"/>
              <a:t>CONCLUSIONES</a:t>
            </a:r>
            <a:endParaRPr lang="en-US" dirty="0"/>
          </a:p>
        </p:txBody>
      </p:sp>
      <p:sp>
        <p:nvSpPr>
          <p:cNvPr id="3" name="Marcador de número de diapositiva 2"/>
          <p:cNvSpPr>
            <a:spLocks noGrp="1"/>
          </p:cNvSpPr>
          <p:nvPr>
            <p:ph type="sldNum" sz="quarter" idx="12"/>
          </p:nvPr>
        </p:nvSpPr>
        <p:spPr/>
        <p:txBody>
          <a:bodyPr/>
          <a:lstStyle/>
          <a:p>
            <a:fld id="{A2BD2354-8804-4BED-BAB9-075C92A071CC}" type="slidenum">
              <a:rPr lang="es-EC" smtClean="0"/>
              <a:pPr/>
              <a:t>18</a:t>
            </a:fld>
            <a:endParaRPr lang="es-EC" dirty="0"/>
          </a:p>
        </p:txBody>
      </p:sp>
    </p:spTree>
    <p:extLst>
      <p:ext uri="{BB962C8B-B14F-4D97-AF65-F5344CB8AC3E}">
        <p14:creationId xmlns:p14="http://schemas.microsoft.com/office/powerpoint/2010/main" val="415743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Conclusiones</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1447800"/>
            <a:ext cx="7315200" cy="4648200"/>
          </a:xfrm>
        </p:spPr>
        <p:txBody>
          <a:bodyPr/>
          <a:lstStyle/>
          <a:p>
            <a:pPr algn="just"/>
            <a:r>
              <a:rPr lang="es-EC" sz="2000" dirty="0"/>
              <a:t>El propósito de este documento es presentar dos formas para modelar canales inalámbricos con desvanecimiento a pequeña </a:t>
            </a:r>
            <a:r>
              <a:rPr lang="es-EC" sz="2000" dirty="0" smtClean="0"/>
              <a:t>escala.</a:t>
            </a:r>
          </a:p>
          <a:p>
            <a:pPr algn="just"/>
            <a:r>
              <a:rPr lang="es-EC" sz="2000" dirty="0" smtClean="0"/>
              <a:t>Para </a:t>
            </a:r>
            <a:r>
              <a:rPr lang="es-EC" sz="2000" dirty="0"/>
              <a:t>la simulación se usa MATLAB, la cual ofrece dos poderosas herramientas de modelación: una mediante funciones donde se ingresan determinados parámetros de entrada, y otra creando objetos, donde es necesaria la configuración de las propiedades de los objetos</a:t>
            </a:r>
            <a:r>
              <a:rPr lang="es-EC" sz="2000" dirty="0" smtClean="0"/>
              <a:t>.</a:t>
            </a:r>
          </a:p>
          <a:p>
            <a:pPr algn="just"/>
            <a:r>
              <a:rPr lang="es-EC" sz="2000" dirty="0"/>
              <a:t>Al realizar la comparación del rendimiento entre ambos métodos de diseño de canales inalámbricos, se puede concluir que el método que utiliza menores recursos de memoria del computador es el uso de </a:t>
            </a:r>
            <a:r>
              <a:rPr lang="es-EC" sz="2000" dirty="0" smtClean="0"/>
              <a:t>objetos.</a:t>
            </a:r>
            <a:endParaRPr lang="es-EC" sz="2000" dirty="0"/>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19</a:t>
            </a:fld>
            <a:endParaRPr lang="es-EC" dirty="0"/>
          </a:p>
        </p:txBody>
      </p:sp>
    </p:spTree>
    <p:extLst>
      <p:ext uri="{BB962C8B-B14F-4D97-AF65-F5344CB8AC3E}">
        <p14:creationId xmlns:p14="http://schemas.microsoft.com/office/powerpoint/2010/main" val="2640060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altLang="es-EC" sz="3600" b="1" dirty="0" smtClean="0"/>
              <a:t>MOTIVACIÓN</a:t>
            </a:r>
            <a:endParaRPr lang="en-US" dirty="0"/>
          </a:p>
        </p:txBody>
      </p:sp>
      <p:sp>
        <p:nvSpPr>
          <p:cNvPr id="3" name="Marcador de número de diapositiva 2"/>
          <p:cNvSpPr>
            <a:spLocks noGrp="1"/>
          </p:cNvSpPr>
          <p:nvPr>
            <p:ph type="sldNum" sz="quarter" idx="12"/>
          </p:nvPr>
        </p:nvSpPr>
        <p:spPr/>
        <p:txBody>
          <a:bodyPr/>
          <a:lstStyle/>
          <a:p>
            <a:fld id="{A2BD2354-8804-4BED-BAB9-075C92A071CC}" type="slidenum">
              <a:rPr lang="es-EC" smtClean="0"/>
              <a:pPr/>
              <a:t>2</a:t>
            </a:fld>
            <a:endParaRPr lang="es-EC" dirty="0"/>
          </a:p>
        </p:txBody>
      </p:sp>
    </p:spTree>
    <p:extLst>
      <p:ext uri="{BB962C8B-B14F-4D97-AF65-F5344CB8AC3E}">
        <p14:creationId xmlns:p14="http://schemas.microsoft.com/office/powerpoint/2010/main" val="3593831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r>
              <a:rPr lang="es-EC" altLang="es-EC" sz="3200" b="1" dirty="0" smtClean="0"/>
              <a:t>Conclusiones</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1447800"/>
            <a:ext cx="7315200" cy="4625454"/>
          </a:xfrm>
        </p:spPr>
        <p:txBody>
          <a:bodyPr/>
          <a:lstStyle/>
          <a:p>
            <a:pPr algn="just"/>
            <a:r>
              <a:rPr lang="es-EC" sz="2000" dirty="0" smtClean="0"/>
              <a:t>Sin </a:t>
            </a:r>
            <a:r>
              <a:rPr lang="es-EC" sz="2000" dirty="0"/>
              <a:t>embargo, ambos métodos de modelado de canales inalámbricos presentan resultados bastante similares en sus </a:t>
            </a:r>
            <a:r>
              <a:rPr lang="es-EC" sz="2000" dirty="0" smtClean="0"/>
              <a:t>gráficas.</a:t>
            </a:r>
          </a:p>
          <a:p>
            <a:pPr algn="just"/>
            <a:r>
              <a:rPr lang="es-EC" sz="2000" dirty="0" smtClean="0"/>
              <a:t>Se </a:t>
            </a:r>
            <a:r>
              <a:rPr lang="es-EC" sz="2000" dirty="0"/>
              <a:t>recomienda, si se busca ocupar menos recursos de memoria del computador, utilizar el método de creación de objetos (</a:t>
            </a:r>
            <a:r>
              <a:rPr lang="es-EC" sz="2000" dirty="0" err="1"/>
              <a:t>comm.RayleighChannel</a:t>
            </a:r>
            <a:r>
              <a:rPr lang="es-EC" sz="2000" dirty="0"/>
              <a:t> y </a:t>
            </a:r>
            <a:r>
              <a:rPr lang="es-EC" sz="2000" dirty="0" err="1"/>
              <a:t>comm.RicianChannel</a:t>
            </a:r>
            <a:r>
              <a:rPr lang="es-EC" sz="2000" dirty="0"/>
              <a:t>), únicamente asignando los valores correspondientes a las propiedades de los objetos.</a:t>
            </a: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20</a:t>
            </a:fld>
            <a:endParaRPr lang="es-EC" dirty="0"/>
          </a:p>
        </p:txBody>
      </p:sp>
    </p:spTree>
    <p:extLst>
      <p:ext uri="{BB962C8B-B14F-4D97-AF65-F5344CB8AC3E}">
        <p14:creationId xmlns:p14="http://schemas.microsoft.com/office/powerpoint/2010/main" val="2673483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2999" y="316551"/>
            <a:ext cx="6915150" cy="1325563"/>
          </a:xfrm>
        </p:spPr>
        <p:txBody>
          <a:bodyPr/>
          <a:lstStyle/>
          <a:p>
            <a:pPr algn="ctr"/>
            <a:r>
              <a:rPr lang="es-EC" b="1" dirty="0" smtClean="0"/>
              <a:t>GRACIAS POR SU ATENCIÓN</a:t>
            </a:r>
            <a:endParaRPr lang="en-US" b="1" dirty="0"/>
          </a:p>
        </p:txBody>
      </p:sp>
      <p:sp>
        <p:nvSpPr>
          <p:cNvPr id="3" name="Marcador de número de diapositiva 2"/>
          <p:cNvSpPr>
            <a:spLocks noGrp="1"/>
          </p:cNvSpPr>
          <p:nvPr>
            <p:ph type="sldNum" sz="quarter" idx="12"/>
          </p:nvPr>
        </p:nvSpPr>
        <p:spPr/>
        <p:txBody>
          <a:bodyPr/>
          <a:lstStyle/>
          <a:p>
            <a:fld id="{A2BD2354-8804-4BED-BAB9-075C92A071CC}" type="slidenum">
              <a:rPr lang="es-EC" smtClean="0"/>
              <a:pPr/>
              <a:t>21</a:t>
            </a:fld>
            <a:endParaRPr lang="es-EC" dirty="0"/>
          </a:p>
        </p:txBody>
      </p:sp>
      <p:sp>
        <p:nvSpPr>
          <p:cNvPr id="4" name="CuadroTexto 3"/>
          <p:cNvSpPr txBox="1"/>
          <p:nvPr/>
        </p:nvSpPr>
        <p:spPr>
          <a:xfrm>
            <a:off x="1174376" y="2514600"/>
            <a:ext cx="8001000" cy="954107"/>
          </a:xfrm>
          <a:prstGeom prst="rect">
            <a:avLst/>
          </a:prstGeom>
          <a:noFill/>
        </p:spPr>
        <p:txBody>
          <a:bodyPr wrap="square" rtlCol="0">
            <a:spAutoFit/>
          </a:bodyPr>
          <a:lstStyle/>
          <a:p>
            <a:r>
              <a:rPr lang="es-EC" sz="2800" dirty="0" smtClean="0">
                <a:solidFill>
                  <a:srgbClr val="002060"/>
                </a:solidFill>
              </a:rPr>
              <a:t>Repositorio del código: </a:t>
            </a:r>
          </a:p>
          <a:p>
            <a:r>
              <a:rPr lang="en-US" sz="2800" dirty="0" smtClean="0">
                <a:hlinkClick r:id="rId2"/>
              </a:rPr>
              <a:t>https</a:t>
            </a:r>
            <a:r>
              <a:rPr lang="en-US" sz="2800" dirty="0">
                <a:hlinkClick r:id="rId2"/>
              </a:rPr>
              <a:t>://bit.ly/2OyLTAV</a:t>
            </a:r>
            <a:endParaRPr lang="en-US" sz="2800" dirty="0"/>
          </a:p>
        </p:txBody>
      </p:sp>
      <p:pic>
        <p:nvPicPr>
          <p:cNvPr id="1026" name="Picture 2" descr="https://www.qrcode.es/wp-content/themes/ultra/qrcdr/qrcodes/c06ec0a6c3cea9e86db9a9e212452532.png?15743436595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876" y="1752600"/>
            <a:ext cx="2762250" cy="276225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3497075" y="5213678"/>
            <a:ext cx="2206999" cy="523220"/>
          </a:xfrm>
          <a:prstGeom prst="rect">
            <a:avLst/>
          </a:prstGeom>
          <a:noFill/>
        </p:spPr>
        <p:txBody>
          <a:bodyPr wrap="square" rtlCol="0">
            <a:spAutoFit/>
          </a:bodyPr>
          <a:lstStyle/>
          <a:p>
            <a:r>
              <a:rPr lang="es-EC" sz="2800" dirty="0">
                <a:solidFill>
                  <a:srgbClr val="002060"/>
                </a:solidFill>
              </a:rPr>
              <a:t>¿</a:t>
            </a:r>
            <a:r>
              <a:rPr lang="es-EC" sz="2800" dirty="0" smtClean="0">
                <a:solidFill>
                  <a:srgbClr val="002060"/>
                </a:solidFill>
              </a:rPr>
              <a:t>Preguntas?</a:t>
            </a:r>
            <a:endParaRPr lang="en-US" sz="2800" dirty="0"/>
          </a:p>
        </p:txBody>
      </p:sp>
    </p:spTree>
    <p:extLst>
      <p:ext uri="{BB962C8B-B14F-4D97-AF65-F5344CB8AC3E}">
        <p14:creationId xmlns:p14="http://schemas.microsoft.com/office/powerpoint/2010/main" val="344964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66000"/>
            <a:lum/>
            <a:extLst>
              <a:ext uri="{BEBA8EAE-BF5A-486C-A8C5-ECC9F3942E4B}">
                <a14:imgProps xmlns:a14="http://schemas.microsoft.com/office/drawing/2010/main">
                  <a14:imgLayer r:embed="rId4">
                    <a14:imgEffect>
                      <a14:sharpenSoften amount="1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a:bodyPr>
          <a:lstStyle/>
          <a:p>
            <a:pPr eaLnBrk="1" hangingPunct="1"/>
            <a:r>
              <a:rPr lang="es-EC" altLang="es-EC" sz="3200" b="1" dirty="0" smtClean="0"/>
              <a:t>Motivación</a:t>
            </a:r>
            <a:endParaRPr lang="es-EC" altLang="es-EC" sz="3200" b="1" dirty="0">
              <a:solidFill>
                <a:srgbClr val="0F1151"/>
              </a:solidFill>
            </a:endParaRPr>
          </a:p>
        </p:txBody>
      </p:sp>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1600200"/>
            <a:ext cx="7315200" cy="4800600"/>
          </a:xfrm>
        </p:spPr>
        <p:txBody>
          <a:bodyPr>
            <a:normAutofit fontScale="92500"/>
          </a:bodyPr>
          <a:lstStyle/>
          <a:p>
            <a:pPr marL="0" indent="0" algn="just">
              <a:buNone/>
            </a:pPr>
            <a:r>
              <a:rPr lang="es-EC" sz="2800" dirty="0"/>
              <a:t>E</a:t>
            </a:r>
            <a:r>
              <a:rPr lang="es-EC" sz="2800" dirty="0" smtClean="0"/>
              <a:t>n </a:t>
            </a:r>
            <a:r>
              <a:rPr lang="es-EC" sz="2800" dirty="0"/>
              <a:t>este artículo se propone una guía clara, concisa y ordenada de dos opciones para modelar canales con desvanecimiento a </a:t>
            </a:r>
            <a:r>
              <a:rPr lang="es-EC" sz="2800" dirty="0" smtClean="0"/>
              <a:t>pequeña escala en MATLAB.</a:t>
            </a:r>
          </a:p>
          <a:p>
            <a:pPr marL="0" indent="0" algn="just">
              <a:buNone/>
            </a:pPr>
            <a:endParaRPr lang="es-EC" sz="2800" dirty="0" smtClean="0"/>
          </a:p>
          <a:p>
            <a:pPr marL="0" indent="0" algn="just">
              <a:buNone/>
            </a:pPr>
            <a:r>
              <a:rPr lang="es-EC" sz="2800" dirty="0" smtClean="0"/>
              <a:t>    Razón:</a:t>
            </a:r>
          </a:p>
          <a:p>
            <a:pPr marL="0" indent="0" algn="just">
              <a:buNone/>
            </a:pPr>
            <a:r>
              <a:rPr lang="es-EC" sz="2800" dirty="0" smtClean="0"/>
              <a:t>Para </a:t>
            </a:r>
            <a:r>
              <a:rPr lang="es-EC" sz="2800" dirty="0"/>
              <a:t>los alumnos implementar estos modelos de canal en muchas ocasiones resulta complicado debido a </a:t>
            </a:r>
            <a:r>
              <a:rPr lang="es-EC" sz="2800" dirty="0" smtClean="0"/>
              <a:t>que se debe </a:t>
            </a:r>
            <a:r>
              <a:rPr lang="es-EC" sz="2800" dirty="0"/>
              <a:t>revisar </a:t>
            </a:r>
            <a:r>
              <a:rPr lang="es-EC" sz="2800" dirty="0" smtClean="0"/>
              <a:t>demasiada </a:t>
            </a:r>
            <a:r>
              <a:rPr lang="es-EC" sz="2800" dirty="0"/>
              <a:t>información en la red</a:t>
            </a:r>
            <a:r>
              <a:rPr lang="es-EC" sz="2800" dirty="0" smtClean="0"/>
              <a:t>, la cual se encuentra desordenada y en ocasiones incompleta.</a:t>
            </a: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3</a:t>
            </a:fld>
            <a:endParaRPr lang="es-EC"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altLang="es-EC" sz="3600" b="1" dirty="0" smtClean="0"/>
              <a:t>DESVANECIMIENTO  A PEQUEÑA ESCALA</a:t>
            </a:r>
            <a:endParaRPr lang="en-US" dirty="0"/>
          </a:p>
        </p:txBody>
      </p:sp>
      <p:sp>
        <p:nvSpPr>
          <p:cNvPr id="3" name="Marcador de número de diapositiva 2"/>
          <p:cNvSpPr>
            <a:spLocks noGrp="1"/>
          </p:cNvSpPr>
          <p:nvPr>
            <p:ph type="sldNum" sz="quarter" idx="12"/>
          </p:nvPr>
        </p:nvSpPr>
        <p:spPr/>
        <p:txBody>
          <a:bodyPr/>
          <a:lstStyle/>
          <a:p>
            <a:fld id="{A2BD2354-8804-4BED-BAB9-075C92A071CC}" type="slidenum">
              <a:rPr lang="es-EC" smtClean="0"/>
              <a:pPr/>
              <a:t>4</a:t>
            </a:fld>
            <a:endParaRPr lang="es-EC" dirty="0"/>
          </a:p>
        </p:txBody>
      </p:sp>
    </p:spTree>
    <p:extLst>
      <p:ext uri="{BB962C8B-B14F-4D97-AF65-F5344CB8AC3E}">
        <p14:creationId xmlns:p14="http://schemas.microsoft.com/office/powerpoint/2010/main" val="467999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pPr eaLnBrk="1" hangingPunct="1"/>
            <a:r>
              <a:rPr lang="es-EC" altLang="es-EC" sz="3200" b="1" dirty="0" smtClean="0"/>
              <a:t>Desvanecimiento  a pequeña escala</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5</a:t>
            </a:fld>
            <a:endParaRPr lang="es-EC" dirty="0"/>
          </a:p>
        </p:txBody>
      </p:sp>
      <p:sp>
        <p:nvSpPr>
          <p:cNvPr id="6" name="Rectangle 5">
            <a:extLst>
              <a:ext uri="{FF2B5EF4-FFF2-40B4-BE49-F238E27FC236}">
                <a16:creationId xmlns:a16="http://schemas.microsoft.com/office/drawing/2014/main" id="{DF6B7314-579F-48C9-AEA5-172961AB63ED}"/>
              </a:ext>
            </a:extLst>
          </p:cNvPr>
          <p:cNvSpPr txBox="1">
            <a:spLocks noChangeArrowheads="1"/>
          </p:cNvSpPr>
          <p:nvPr/>
        </p:nvSpPr>
        <p:spPr>
          <a:xfrm>
            <a:off x="1721498" y="1461282"/>
            <a:ext cx="7315200" cy="478711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F115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F115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F115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F115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F115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80000"/>
              </a:lnSpc>
              <a:buNone/>
            </a:pPr>
            <a:r>
              <a:rPr lang="es-EC" sz="2400" b="1" dirty="0"/>
              <a:t>“</a:t>
            </a:r>
            <a:r>
              <a:rPr lang="es-EC" sz="2400" dirty="0"/>
              <a:t>El término desvanecimiento se refiere a la variación en el tiempo de la potencia de la señal recibida causada por cambios en el medio de transmisión o la(s) ruta(s). En un entorno fijo, el desvanecimiento se ve afectado por los cambios en las condiciones atmosféricas, tales como la lluvia. Pero en un entorno móvil, donde una de las dos antenas se está moviendo con relación a la otra, la ubicación relativa de varios obstáculos cambia con el tiempo, creando efectos de transmisión complejos.</a:t>
            </a:r>
            <a:r>
              <a:rPr lang="es-EC" sz="2400" b="1" dirty="0"/>
              <a:t>”</a:t>
            </a:r>
          </a:p>
          <a:p>
            <a:pPr marL="0" indent="0" algn="just">
              <a:lnSpc>
                <a:spcPct val="80000"/>
              </a:lnSpc>
              <a:buNone/>
            </a:pPr>
            <a:endParaRPr lang="es-EC" altLang="es-EC" sz="2400" dirty="0" smtClean="0"/>
          </a:p>
          <a:p>
            <a:pPr marL="0" indent="0" algn="just">
              <a:lnSpc>
                <a:spcPct val="80000"/>
              </a:lnSpc>
              <a:buNone/>
            </a:pPr>
            <a:endParaRPr lang="es-EC" altLang="es-EC" sz="2400" dirty="0"/>
          </a:p>
          <a:p>
            <a:pPr marL="0" indent="0" algn="r">
              <a:lnSpc>
                <a:spcPct val="80000"/>
              </a:lnSpc>
              <a:buNone/>
            </a:pPr>
            <a:r>
              <a:rPr lang="es-EC" sz="2400" i="1" dirty="0"/>
              <a:t>W. </a:t>
            </a:r>
            <a:r>
              <a:rPr lang="es-EC" sz="2400" i="1" dirty="0" err="1"/>
              <a:t>Stallings</a:t>
            </a:r>
            <a:endParaRPr lang="es-EC" altLang="es-EC" sz="2400" i="1" dirty="0"/>
          </a:p>
        </p:txBody>
      </p:sp>
    </p:spTree>
    <p:extLst>
      <p:ext uri="{BB962C8B-B14F-4D97-AF65-F5344CB8AC3E}">
        <p14:creationId xmlns:p14="http://schemas.microsoft.com/office/powerpoint/2010/main" val="3711403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Desvanecimiento  a pequeña escala</a:t>
            </a:r>
            <a:endParaRPr lang="es-EC" altLang="es-EC" sz="3200" b="1" dirty="0">
              <a:solidFill>
                <a:srgbClr val="0F1151"/>
              </a:solidFill>
            </a:endParaRPr>
          </a:p>
        </p:txBody>
      </p:sp>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6</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70782"/>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Tipos de desvanecimiento</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200213918"/>
              </p:ext>
            </p:extLst>
          </p:nvPr>
        </p:nvGraphicFramePr>
        <p:xfrm>
          <a:off x="1600200" y="1825625"/>
          <a:ext cx="69151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8119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Desvanecimiento  a pequeña escala</a:t>
            </a:r>
            <a:endParaRPr lang="es-EC" altLang="es-EC" sz="3200" b="1" dirty="0">
              <a:solidFill>
                <a:srgbClr val="0F1151"/>
              </a:solidFill>
            </a:endParaRPr>
          </a:p>
        </p:txBody>
      </p:sp>
      <mc:AlternateContent xmlns:mc="http://schemas.openxmlformats.org/markup-compatibility/2006" xmlns:a14="http://schemas.microsoft.com/office/drawing/2010/main">
        <mc:Choice Requires="a14">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2133599"/>
                <a:ext cx="7315200" cy="4419601"/>
              </a:xfrm>
            </p:spPr>
            <p:txBody>
              <a:bodyPr>
                <a:normAutofit/>
              </a:bodyPr>
              <a:lstStyle/>
              <a:p>
                <a:pPr eaLnBrk="1" hangingPunct="1">
                  <a:lnSpc>
                    <a:spcPct val="80000"/>
                  </a:lnSpc>
                </a:pPr>
                <a:r>
                  <a:rPr lang="es-EC" altLang="ko-KR" sz="2000" b="1" dirty="0" smtClean="0">
                    <a:ea typeface="굴림" panose="020B0600000101010101" pitchFamily="34" charset="-127"/>
                  </a:rPr>
                  <a:t>Canal </a:t>
                </a:r>
                <a:r>
                  <a:rPr lang="es-EC" altLang="ko-KR" sz="2000" b="1" dirty="0" err="1" smtClean="0">
                    <a:ea typeface="굴림" panose="020B0600000101010101" pitchFamily="34" charset="-127"/>
                  </a:rPr>
                  <a:t>Rayleigh</a:t>
                </a:r>
                <a:endParaRPr lang="es-EC" altLang="ko-KR" sz="2000" b="1" dirty="0" smtClean="0">
                  <a:ea typeface="굴림" panose="020B0600000101010101" pitchFamily="34" charset="-127"/>
                </a:endParaRPr>
              </a:p>
              <a:p>
                <a:pPr marL="0" indent="0">
                  <a:lnSpc>
                    <a:spcPct val="80000"/>
                  </a:lnSpc>
                  <a:buNone/>
                </a:pPr>
                <a:r>
                  <a:rPr lang="es-EC" sz="2000" dirty="0" smtClean="0"/>
                  <a:t>Este modelo asume </a:t>
                </a:r>
                <a:r>
                  <a:rPr lang="es-EC" sz="2000" dirty="0"/>
                  <a:t>que no existe una línea de vista entre el transmisor y el receptor. El comportamiento de este canal se puede modelar mediante la siguiente función de distribución de </a:t>
                </a:r>
                <a:r>
                  <a:rPr lang="es-EC" sz="2000" dirty="0" smtClean="0"/>
                  <a:t>probabilidad:</a:t>
                </a:r>
              </a:p>
              <a:p>
                <a:pPr marL="0" indent="0">
                  <a:lnSpc>
                    <a:spcPct val="80000"/>
                  </a:lnSpc>
                  <a:buNone/>
                </a:pPr>
                <a:endParaRPr lang="es-EC" sz="2000" dirty="0" smtClean="0"/>
              </a:p>
              <a:p>
                <a:pPr marL="0" indent="0">
                  <a:lnSpc>
                    <a:spcPct val="80000"/>
                  </a:lnSpc>
                  <a:buNone/>
                </a:pPr>
                <a14:m>
                  <m:oMathPara xmlns:m="http://schemas.openxmlformats.org/officeDocument/2006/math">
                    <m:oMathParaPr>
                      <m:jc m:val="centerGroup"/>
                    </m:oMathParaPr>
                    <m:oMath xmlns:m="http://schemas.openxmlformats.org/officeDocument/2006/math">
                      <m:sSub>
                        <m:sSubPr>
                          <m:ctrlPr>
                            <a:rPr lang="es-EC"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𝑥</m:t>
                          </m:r>
                        </m:sub>
                      </m:sSub>
                      <m:d>
                        <m:dPr>
                          <m:ctrlPr>
                            <a:rPr lang="es-EC" sz="2000" i="1">
                              <a:latin typeface="Cambria Math" panose="02040503050406030204" pitchFamily="18" charset="0"/>
                            </a:rPr>
                          </m:ctrlPr>
                        </m:dPr>
                        <m:e>
                          <m:r>
                            <a:rPr lang="en-US" sz="2000" i="1">
                              <a:latin typeface="Cambria Math" panose="02040503050406030204" pitchFamily="18" charset="0"/>
                            </a:rPr>
                            <m:t>𝑥</m:t>
                          </m:r>
                        </m:e>
                      </m:d>
                      <m:r>
                        <a:rPr lang="es-EC" sz="2000" i="1">
                          <a:latin typeface="Cambria Math" panose="02040503050406030204" pitchFamily="18" charset="0"/>
                        </a:rPr>
                        <m:t>=</m:t>
                      </m:r>
                      <m:d>
                        <m:dPr>
                          <m:begChr m:val="{"/>
                          <m:endChr m:val=""/>
                          <m:ctrlPr>
                            <a:rPr lang="es-EC" sz="2000" i="1">
                              <a:latin typeface="Cambria Math" panose="02040503050406030204" pitchFamily="18" charset="0"/>
                            </a:rPr>
                          </m:ctrlPr>
                        </m:dPr>
                        <m:e>
                          <m:eqArr>
                            <m:eqArrPr>
                              <m:ctrlPr>
                                <a:rPr lang="es-EC" sz="2000" i="1">
                                  <a:latin typeface="Cambria Math" panose="02040503050406030204" pitchFamily="18" charset="0"/>
                                </a:rPr>
                              </m:ctrlPr>
                            </m:eqArrPr>
                            <m:e>
                              <m:f>
                                <m:fPr>
                                  <m:ctrlPr>
                                    <a:rPr lang="es-EC" sz="2000" i="1">
                                      <a:latin typeface="Cambria Math" panose="02040503050406030204" pitchFamily="18" charset="0"/>
                                    </a:rPr>
                                  </m:ctrlPr>
                                </m:fPr>
                                <m:num>
                                  <m:r>
                                    <a:rPr lang="en-US" sz="2000" i="1">
                                      <a:latin typeface="Cambria Math" panose="02040503050406030204" pitchFamily="18" charset="0"/>
                                    </a:rPr>
                                    <m:t>𝑥</m:t>
                                  </m:r>
                                </m:num>
                                <m:den>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sSup>
                                <m:sSupPr>
                                  <m:ctrlPr>
                                    <a:rPr lang="es-EC" sz="2000" i="1">
                                      <a:latin typeface="Cambria Math" panose="02040503050406030204" pitchFamily="18" charset="0"/>
                                    </a:rPr>
                                  </m:ctrlPr>
                                </m:sSupPr>
                                <m:e>
                                  <m:r>
                                    <a:rPr lang="en-US" sz="2000" i="1">
                                      <a:latin typeface="Cambria Math" panose="02040503050406030204" pitchFamily="18" charset="0"/>
                                    </a:rPr>
                                    <m:t>𝑒</m:t>
                                  </m:r>
                                </m:e>
                                <m:sup>
                                  <m:r>
                                    <a:rPr lang="es-EC" sz="2000" i="1">
                                      <a:latin typeface="Cambria Math" panose="02040503050406030204" pitchFamily="18" charset="0"/>
                                    </a:rPr>
                                    <m:t>−</m:t>
                                  </m:r>
                                  <m:f>
                                    <m:fPr>
                                      <m:ctrlPr>
                                        <a:rPr lang="es-EC" sz="2000" i="1">
                                          <a:latin typeface="Cambria Math" panose="02040503050406030204" pitchFamily="18" charset="0"/>
                                        </a:rPr>
                                      </m:ctrlPr>
                                    </m:fPr>
                                    <m:num>
                                      <m:sSup>
                                        <m:sSupPr>
                                          <m:ctrlPr>
                                            <a:rPr lang="es-EC" sz="2000" i="1">
                                              <a:latin typeface="Cambria Math" panose="02040503050406030204" pitchFamily="18" charset="0"/>
                                            </a:rPr>
                                          </m:ctrlPr>
                                        </m:sSupPr>
                                        <m:e>
                                          <m:r>
                                            <a:rPr lang="en-US" sz="2000" i="1">
                                              <a:latin typeface="Cambria Math" panose="02040503050406030204" pitchFamily="18" charset="0"/>
                                            </a:rPr>
                                            <m:t>𝑥</m:t>
                                          </m:r>
                                        </m:e>
                                        <m:sup>
                                          <m:r>
                                            <a:rPr lang="es-EC" sz="2000" i="1">
                                              <a:latin typeface="Cambria Math" panose="02040503050406030204" pitchFamily="18" charset="0"/>
                                            </a:rPr>
                                            <m:t>2</m:t>
                                          </m:r>
                                        </m:sup>
                                      </m:sSup>
                                    </m:num>
                                    <m:den>
                                      <m:r>
                                        <a:rPr lang="es-EC" sz="2000" i="1">
                                          <a:latin typeface="Cambria Math" panose="02040503050406030204" pitchFamily="18" charset="0"/>
                                        </a:rPr>
                                        <m:t>2</m:t>
                                      </m:r>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sup>
                              </m:sSup>
                              <m:r>
                                <a:rPr lang="es-EC" sz="2000" i="1">
                                  <a:latin typeface="Cambria Math" panose="02040503050406030204" pitchFamily="18" charset="0"/>
                                </a:rPr>
                                <m:t>,  0≤</m:t>
                              </m:r>
                              <m:r>
                                <a:rPr lang="en-US" sz="2000" i="1">
                                  <a:latin typeface="Cambria Math" panose="02040503050406030204" pitchFamily="18" charset="0"/>
                                </a:rPr>
                                <m:t>𝑥</m:t>
                              </m:r>
                              <m:r>
                                <a:rPr lang="es-EC" sz="2000" i="1">
                                  <a:latin typeface="Cambria Math" panose="02040503050406030204" pitchFamily="18" charset="0"/>
                                </a:rPr>
                                <m:t>≤∞</m:t>
                              </m:r>
                            </m:e>
                            <m:e>
                              <m:r>
                                <a:rPr lang="es-EC" sz="2000" i="1">
                                  <a:latin typeface="Cambria Math" panose="02040503050406030204" pitchFamily="18" charset="0"/>
                                </a:rPr>
                                <m:t>0,  </m:t>
                              </m:r>
                              <m:r>
                                <a:rPr lang="en-US" sz="2000" i="1">
                                  <a:latin typeface="Cambria Math" panose="02040503050406030204" pitchFamily="18" charset="0"/>
                                </a:rPr>
                                <m:t>𝑥</m:t>
                              </m:r>
                              <m:r>
                                <a:rPr lang="es-EC" sz="2000" i="1">
                                  <a:latin typeface="Cambria Math" panose="02040503050406030204" pitchFamily="18" charset="0"/>
                                </a:rPr>
                                <m:t>&lt;0</m:t>
                              </m:r>
                            </m:e>
                          </m:eqArr>
                        </m:e>
                      </m:d>
                    </m:oMath>
                  </m:oMathPara>
                </a14:m>
                <a:endParaRPr lang="es-EC" altLang="ko-KR" sz="2000" dirty="0" smtClean="0">
                  <a:ea typeface="굴림" panose="020B0600000101010101" pitchFamily="34" charset="-127"/>
                </a:endParaRPr>
              </a:p>
              <a:p>
                <a:pPr marL="0" indent="0">
                  <a:lnSpc>
                    <a:spcPct val="80000"/>
                  </a:lnSpc>
                  <a:buNone/>
                </a:pPr>
                <a:endParaRPr lang="es-EC" altLang="ko-KR" sz="2000" dirty="0" smtClean="0">
                  <a:ea typeface="굴림" panose="020B0600000101010101" pitchFamily="34" charset="-127"/>
                </a:endParaRPr>
              </a:p>
              <a:p>
                <a:pPr marL="0" indent="0">
                  <a:lnSpc>
                    <a:spcPct val="80000"/>
                  </a:lnSpc>
                  <a:buNone/>
                </a:pPr>
                <a:r>
                  <a:rPr lang="es-EC" altLang="ko-KR" sz="2000" dirty="0" smtClean="0">
                    <a:ea typeface="굴림" panose="020B0600000101010101" pitchFamily="34" charset="-127"/>
                  </a:rPr>
                  <a:t>donde, </a:t>
                </a:r>
                <a14:m>
                  <m:oMath xmlns:m="http://schemas.openxmlformats.org/officeDocument/2006/math">
                    <m:r>
                      <a:rPr lang="es-EC" sz="2000" i="1">
                        <a:latin typeface="Cambria Math" panose="02040503050406030204" pitchFamily="18" charset="0"/>
                      </a:rPr>
                      <m:t>2</m:t>
                    </m:r>
                    <m:sSup>
                      <m:sSupPr>
                        <m:ctrlPr>
                          <a:rPr lang="es-EC" sz="2000" i="1">
                            <a:latin typeface="Cambria Math" panose="02040503050406030204" pitchFamily="18" charset="0"/>
                          </a:rPr>
                        </m:ctrlPr>
                      </m:sSupPr>
                      <m:e>
                        <m:r>
                          <a:rPr lang="es-EC" sz="2000" i="1">
                            <a:latin typeface="Cambria Math" panose="02040503050406030204" pitchFamily="18" charset="0"/>
                          </a:rPr>
                          <m:t>𝜎</m:t>
                        </m:r>
                      </m:e>
                      <m:sup>
                        <m:r>
                          <a:rPr lang="es-EC" sz="2000" i="1">
                            <a:latin typeface="Cambria Math" panose="02040503050406030204" pitchFamily="18" charset="0"/>
                          </a:rPr>
                          <m:t>2</m:t>
                        </m:r>
                      </m:sup>
                    </m:sSup>
                    <m:r>
                      <a:rPr lang="es-EC" sz="2000" i="1">
                        <a:latin typeface="Cambria Math" panose="02040503050406030204" pitchFamily="18" charset="0"/>
                      </a:rPr>
                      <m:t>=</m:t>
                    </m:r>
                    <m:r>
                      <a:rPr lang="es-EC" sz="2000" i="1">
                        <a:latin typeface="Cambria Math" panose="02040503050406030204" pitchFamily="18" charset="0"/>
                      </a:rPr>
                      <m:t>𝐸</m:t>
                    </m:r>
                    <m:d>
                      <m:dPr>
                        <m:begChr m:val="["/>
                        <m:endChr m:val="]"/>
                        <m:ctrlPr>
                          <a:rPr lang="es-EC" sz="2000" i="1">
                            <a:latin typeface="Cambria Math" panose="02040503050406030204" pitchFamily="18" charset="0"/>
                          </a:rPr>
                        </m:ctrlPr>
                      </m:dPr>
                      <m:e>
                        <m:sSup>
                          <m:sSupPr>
                            <m:ctrlPr>
                              <a:rPr lang="es-EC" sz="2000" i="1">
                                <a:latin typeface="Cambria Math" panose="02040503050406030204" pitchFamily="18" charset="0"/>
                              </a:rPr>
                            </m:ctrlPr>
                          </m:sSupPr>
                          <m:e>
                            <m:r>
                              <a:rPr lang="es-EC" sz="2000" i="1">
                                <a:latin typeface="Cambria Math" panose="02040503050406030204" pitchFamily="18" charset="0"/>
                              </a:rPr>
                              <m:t>𝑋</m:t>
                            </m:r>
                          </m:e>
                          <m:sup>
                            <m:r>
                              <a:rPr lang="es-EC" sz="2000" i="1">
                                <a:latin typeface="Cambria Math" panose="02040503050406030204" pitchFamily="18" charset="0"/>
                              </a:rPr>
                              <m:t>2</m:t>
                            </m:r>
                          </m:sup>
                        </m:sSup>
                      </m:e>
                    </m:d>
                  </m:oMath>
                </a14:m>
                <a:r>
                  <a:rPr lang="es-EC" sz="2000" dirty="0"/>
                  <a:t> es el tiempo promedio de la potencia de la señal antes de detectar la envolvente,  </a:t>
                </a:r>
                <a14:m>
                  <m:oMath xmlns:m="http://schemas.openxmlformats.org/officeDocument/2006/math">
                    <m:sSup>
                      <m:sSupPr>
                        <m:ctrlPr>
                          <a:rPr lang="es-EC" sz="2000" i="1">
                            <a:latin typeface="Cambria Math" panose="02040503050406030204" pitchFamily="18" charset="0"/>
                          </a:rPr>
                        </m:ctrlPr>
                      </m:sSupPr>
                      <m:e>
                        <m:r>
                          <a:rPr lang="es-EC" sz="2000" i="1">
                            <a:latin typeface="Cambria Math" panose="02040503050406030204" pitchFamily="18" charset="0"/>
                          </a:rPr>
                          <m:t>𝑋</m:t>
                        </m:r>
                      </m:e>
                      <m:sup>
                        <m:r>
                          <a:rPr lang="es-EC" sz="2000" i="1">
                            <a:latin typeface="Cambria Math" panose="02040503050406030204" pitchFamily="18" charset="0"/>
                          </a:rPr>
                          <m:t>2</m:t>
                        </m:r>
                      </m:sup>
                    </m:sSup>
                  </m:oMath>
                </a14:m>
                <a:r>
                  <a:rPr lang="es-EC" sz="2000" dirty="0"/>
                  <a:t> corresponde a una variable aleatoria </a:t>
                </a:r>
                <a:r>
                  <a:rPr lang="es-EC" sz="2000" dirty="0" err="1"/>
                  <a:t>chi</a:t>
                </a:r>
                <a:r>
                  <a:rPr lang="es-EC" sz="2000" dirty="0"/>
                  <a:t>-cuadrado y </a:t>
                </a:r>
                <a14:m>
                  <m:oMath xmlns:m="http://schemas.openxmlformats.org/officeDocument/2006/math">
                    <m:r>
                      <a:rPr lang="es-EC" sz="2000" i="1">
                        <a:latin typeface="Cambria Math" panose="02040503050406030204" pitchFamily="18" charset="0"/>
                      </a:rPr>
                      <m:t>𝜎</m:t>
                    </m:r>
                  </m:oMath>
                </a14:m>
                <a:r>
                  <a:rPr lang="es-EC" sz="2000" dirty="0"/>
                  <a:t> es el valor RMS de la señal de voltaje recibido antes de la detección de la envolvente de la señal.</a:t>
                </a:r>
              </a:p>
              <a:p>
                <a:pPr marL="0" indent="0">
                  <a:lnSpc>
                    <a:spcPct val="80000"/>
                  </a:lnSpc>
                  <a:buNone/>
                </a:pPr>
                <a:endParaRPr lang="es-EC" altLang="ko-KR" sz="2000" dirty="0">
                  <a:ea typeface="굴림" panose="020B0600000101010101" pitchFamily="34" charset="-127"/>
                </a:endParaRPr>
              </a:p>
            </p:txBody>
          </p:sp>
        </mc:Choice>
        <mc:Fallback xmlns="">
          <p:sp>
            <p:nvSpPr>
              <p:cNvPr id="3075" name="Rectangle 5">
                <a:extLst>
                  <a:ext uri="{FF2B5EF4-FFF2-40B4-BE49-F238E27FC236}">
                    <a16:creationId xmlns:a16="http://schemas.microsoft.com/office/drawing/2014/main" xmlns="" id="{DF6B7314-579F-48C9-AEA5-172961AB63ED}"/>
                  </a:ext>
                </a:extLst>
              </p:cNvPr>
              <p:cNvSpPr>
                <a:spLocks noGrp="1" noRot="1" noChangeAspect="1" noMove="1" noResize="1" noEditPoints="1" noAdjustHandles="1" noChangeArrowheads="1" noChangeShapeType="1" noTextEdit="1"/>
              </p:cNvSpPr>
              <p:nvPr>
                <p:ph idx="1"/>
              </p:nvPr>
            </p:nvSpPr>
            <p:spPr>
              <a:xfrm>
                <a:off x="1600200" y="2133599"/>
                <a:ext cx="7315200" cy="4419601"/>
              </a:xfrm>
              <a:blipFill rotWithShape="0">
                <a:blip r:embed="rId4"/>
                <a:stretch>
                  <a:fillRect l="-917" t="-2069" r="-1333" b="-1793"/>
                </a:stretch>
              </a:blipFill>
            </p:spPr>
            <p:txBody>
              <a:bodyPr/>
              <a:lstStyle/>
              <a:p>
                <a:r>
                  <a:rPr lang="es-EC">
                    <a:noFill/>
                  </a:rPr>
                  <a:t> </a:t>
                </a:r>
              </a:p>
            </p:txBody>
          </p:sp>
        </mc:Fallback>
      </mc:AlternateContent>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7</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70782"/>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Modelos de canales</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61939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E8A3DF6-414E-4AFF-B2DF-189B11211C44}"/>
              </a:ext>
            </a:extLst>
          </p:cNvPr>
          <p:cNvSpPr>
            <a:spLocks noGrp="1" noChangeArrowheads="1"/>
          </p:cNvSpPr>
          <p:nvPr>
            <p:ph type="title"/>
          </p:nvPr>
        </p:nvSpPr>
        <p:spPr>
          <a:xfrm>
            <a:off x="1752600" y="427037"/>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normAutofit fontScale="90000"/>
          </a:bodyPr>
          <a:lstStyle/>
          <a:p>
            <a:r>
              <a:rPr lang="es-EC" altLang="es-EC" sz="3200" b="1" dirty="0"/>
              <a:t>Desvanecimiento  a pequeña escala</a:t>
            </a:r>
            <a:endParaRPr lang="es-EC" altLang="es-EC" sz="3200" b="1" dirty="0">
              <a:solidFill>
                <a:srgbClr val="0F1151"/>
              </a:solidFill>
            </a:endParaRPr>
          </a:p>
        </p:txBody>
      </p:sp>
      <mc:AlternateContent xmlns:mc="http://schemas.openxmlformats.org/markup-compatibility/2006" xmlns:a14="http://schemas.microsoft.com/office/drawing/2010/main">
        <mc:Choice Requires="a14">
          <p:sp>
            <p:nvSpPr>
              <p:cNvPr id="3075" name="Rectangle 5">
                <a:extLst>
                  <a:ext uri="{FF2B5EF4-FFF2-40B4-BE49-F238E27FC236}">
                    <a16:creationId xmlns:a16="http://schemas.microsoft.com/office/drawing/2014/main" id="{DF6B7314-579F-48C9-AEA5-172961AB63ED}"/>
                  </a:ext>
                </a:extLst>
              </p:cNvPr>
              <p:cNvSpPr>
                <a:spLocks noGrp="1" noChangeArrowheads="1"/>
              </p:cNvSpPr>
              <p:nvPr>
                <p:ph idx="1"/>
              </p:nvPr>
            </p:nvSpPr>
            <p:spPr>
              <a:xfrm>
                <a:off x="1600200" y="2133600"/>
                <a:ext cx="7315200" cy="4191000"/>
              </a:xfrm>
            </p:spPr>
            <p:txBody>
              <a:bodyPr>
                <a:normAutofit/>
              </a:bodyPr>
              <a:lstStyle/>
              <a:p>
                <a:pPr eaLnBrk="1" hangingPunct="1">
                  <a:lnSpc>
                    <a:spcPct val="80000"/>
                  </a:lnSpc>
                </a:pPr>
                <a:r>
                  <a:rPr lang="es-EC" altLang="ko-KR" sz="2000" b="1" dirty="0" smtClean="0">
                    <a:ea typeface="굴림" panose="020B0600000101010101" pitchFamily="34" charset="-127"/>
                  </a:rPr>
                  <a:t>Canal </a:t>
                </a:r>
                <a:r>
                  <a:rPr lang="es-EC" altLang="ko-KR" sz="2000" b="1" dirty="0" err="1" smtClean="0">
                    <a:ea typeface="굴림" panose="020B0600000101010101" pitchFamily="34" charset="-127"/>
                  </a:rPr>
                  <a:t>Rician</a:t>
                </a:r>
                <a:endParaRPr lang="es-EC" altLang="ko-KR" sz="2000" b="1" dirty="0" smtClean="0">
                  <a:ea typeface="굴림" panose="020B0600000101010101" pitchFamily="34" charset="-127"/>
                </a:endParaRPr>
              </a:p>
              <a:p>
                <a:pPr marL="0" indent="0">
                  <a:lnSpc>
                    <a:spcPct val="80000"/>
                  </a:lnSpc>
                  <a:buNone/>
                </a:pPr>
                <a:r>
                  <a:rPr lang="es-EC" sz="2000" dirty="0" smtClean="0"/>
                  <a:t>Este modelo añade </a:t>
                </a:r>
                <a:r>
                  <a:rPr lang="es-EC" sz="2000" dirty="0"/>
                  <a:t>los componentes pertenecientes a la línea de vista y los no pertenecientes a línea de </a:t>
                </a:r>
                <a:r>
                  <a:rPr lang="es-EC" sz="2000" dirty="0" smtClean="0"/>
                  <a:t>vista.</a:t>
                </a:r>
              </a:p>
              <a:p>
                <a:pPr marL="0" indent="0">
                  <a:lnSpc>
                    <a:spcPct val="80000"/>
                  </a:lnSpc>
                  <a:buNone/>
                </a:pPr>
                <a:endParaRPr lang="es-EC" sz="2000" dirty="0" smtClean="0"/>
              </a:p>
              <a:p>
                <a:pPr marL="0" indent="0">
                  <a:lnSpc>
                    <a:spcPct val="80000"/>
                  </a:lnSpc>
                  <a:buNone/>
                </a:pPr>
                <a14:m>
                  <m:oMathPara xmlns:m="http://schemas.openxmlformats.org/officeDocument/2006/math">
                    <m:oMathParaPr>
                      <m:jc m:val="center"/>
                    </m:oMathParaPr>
                    <m:oMath xmlns:m="http://schemas.openxmlformats.org/officeDocument/2006/math">
                      <m:sSub>
                        <m:sSubPr>
                          <m:ctrlPr>
                            <a:rPr lang="es-EC"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𝑥</m:t>
                          </m:r>
                        </m:sub>
                      </m:sSub>
                      <m:d>
                        <m:dPr>
                          <m:ctrlPr>
                            <a:rPr lang="es-EC" sz="2000" i="1">
                              <a:latin typeface="Cambria Math" panose="02040503050406030204" pitchFamily="18" charset="0"/>
                            </a:rPr>
                          </m:ctrlPr>
                        </m:dPr>
                        <m:e>
                          <m:r>
                            <a:rPr lang="en-US" sz="2000" i="1">
                              <a:latin typeface="Cambria Math" panose="02040503050406030204" pitchFamily="18" charset="0"/>
                            </a:rPr>
                            <m:t>𝑥</m:t>
                          </m:r>
                        </m:e>
                      </m:d>
                      <m:r>
                        <a:rPr lang="es-EC" sz="2000" i="1">
                          <a:latin typeface="Cambria Math" panose="02040503050406030204" pitchFamily="18" charset="0"/>
                        </a:rPr>
                        <m:t>=</m:t>
                      </m:r>
                      <m:d>
                        <m:dPr>
                          <m:begChr m:val="{"/>
                          <m:endChr m:val=""/>
                          <m:ctrlPr>
                            <a:rPr lang="es-EC" sz="2000" i="1">
                              <a:latin typeface="Cambria Math" panose="02040503050406030204" pitchFamily="18" charset="0"/>
                            </a:rPr>
                          </m:ctrlPr>
                        </m:dPr>
                        <m:e>
                          <m:eqArr>
                            <m:eqArrPr>
                              <m:ctrlPr>
                                <a:rPr lang="es-EC" sz="2000" i="1">
                                  <a:latin typeface="Cambria Math" panose="02040503050406030204" pitchFamily="18" charset="0"/>
                                </a:rPr>
                              </m:ctrlPr>
                            </m:eqArrPr>
                            <m:e>
                              <m:f>
                                <m:fPr>
                                  <m:ctrlPr>
                                    <a:rPr lang="es-EC" sz="2000" i="1">
                                      <a:latin typeface="Cambria Math" panose="02040503050406030204" pitchFamily="18" charset="0"/>
                                    </a:rPr>
                                  </m:ctrlPr>
                                </m:fPr>
                                <m:num>
                                  <m:r>
                                    <a:rPr lang="en-US" sz="2000" i="1">
                                      <a:latin typeface="Cambria Math" panose="02040503050406030204" pitchFamily="18" charset="0"/>
                                    </a:rPr>
                                    <m:t>𝑥</m:t>
                                  </m:r>
                                </m:num>
                                <m:den>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sSup>
                                <m:sSupPr>
                                  <m:ctrlPr>
                                    <a:rPr lang="es-EC" sz="2000" i="1">
                                      <a:latin typeface="Cambria Math" panose="02040503050406030204" pitchFamily="18" charset="0"/>
                                    </a:rPr>
                                  </m:ctrlPr>
                                </m:sSupPr>
                                <m:e>
                                  <m:r>
                                    <a:rPr lang="en-US" sz="2000" i="1">
                                      <a:latin typeface="Cambria Math" panose="02040503050406030204" pitchFamily="18" charset="0"/>
                                    </a:rPr>
                                    <m:t>𝑒</m:t>
                                  </m:r>
                                </m:e>
                                <m:sup>
                                  <m:r>
                                    <a:rPr lang="es-EC" sz="2000" i="1">
                                      <a:latin typeface="Cambria Math" panose="02040503050406030204" pitchFamily="18" charset="0"/>
                                    </a:rPr>
                                    <m:t>−</m:t>
                                  </m:r>
                                  <m:f>
                                    <m:fPr>
                                      <m:ctrlPr>
                                        <a:rPr lang="es-EC" sz="2000" i="1">
                                          <a:latin typeface="Cambria Math" panose="02040503050406030204" pitchFamily="18" charset="0"/>
                                        </a:rPr>
                                      </m:ctrlPr>
                                    </m:fPr>
                                    <m:num>
                                      <m:sSup>
                                        <m:sSupPr>
                                          <m:ctrlPr>
                                            <a:rPr lang="es-EC" sz="2000" i="1">
                                              <a:latin typeface="Cambria Math" panose="02040503050406030204" pitchFamily="18" charset="0"/>
                                            </a:rPr>
                                          </m:ctrlPr>
                                        </m:sSupPr>
                                        <m:e>
                                          <m:r>
                                            <a:rPr lang="es-EC" sz="2000" i="1">
                                              <a:latin typeface="Cambria Math" panose="02040503050406030204" pitchFamily="18" charset="0"/>
                                            </a:rPr>
                                            <m:t>(</m:t>
                                          </m:r>
                                          <m:r>
                                            <a:rPr lang="en-US" sz="2000" i="1">
                                              <a:latin typeface="Cambria Math" panose="02040503050406030204" pitchFamily="18" charset="0"/>
                                            </a:rPr>
                                            <m:t>𝑥</m:t>
                                          </m:r>
                                        </m:e>
                                        <m:sup>
                                          <m:r>
                                            <a:rPr lang="es-EC" sz="2000" i="1">
                                              <a:latin typeface="Cambria Math" panose="02040503050406030204" pitchFamily="18" charset="0"/>
                                            </a:rPr>
                                            <m:t>2</m:t>
                                          </m:r>
                                        </m:sup>
                                      </m:sSup>
                                      <m:r>
                                        <a:rPr lang="es-EC" sz="2000" i="1">
                                          <a:latin typeface="Cambria Math" panose="02040503050406030204" pitchFamily="18" charset="0"/>
                                        </a:rPr>
                                        <m:t>+</m:t>
                                      </m:r>
                                      <m:sSup>
                                        <m:sSupPr>
                                          <m:ctrlPr>
                                            <a:rPr lang="es-EC" sz="2000" i="1">
                                              <a:latin typeface="Cambria Math" panose="02040503050406030204" pitchFamily="18" charset="0"/>
                                            </a:rPr>
                                          </m:ctrlPr>
                                        </m:sSupPr>
                                        <m:e>
                                          <m:r>
                                            <a:rPr lang="en-US" sz="2000" i="1">
                                              <a:latin typeface="Cambria Math" panose="02040503050406030204" pitchFamily="18" charset="0"/>
                                            </a:rPr>
                                            <m:t>𝐴</m:t>
                                          </m:r>
                                        </m:e>
                                        <m:sup>
                                          <m:r>
                                            <a:rPr lang="es-EC" sz="2000" i="1">
                                              <a:latin typeface="Cambria Math" panose="02040503050406030204" pitchFamily="18" charset="0"/>
                                            </a:rPr>
                                            <m:t>2</m:t>
                                          </m:r>
                                        </m:sup>
                                      </m:sSup>
                                      <m:r>
                                        <a:rPr lang="es-EC" sz="2000" i="1">
                                          <a:latin typeface="Cambria Math" panose="02040503050406030204" pitchFamily="18" charset="0"/>
                                        </a:rPr>
                                        <m:t>) </m:t>
                                      </m:r>
                                    </m:num>
                                    <m:den>
                                      <m:r>
                                        <a:rPr lang="es-EC" sz="2000" i="1">
                                          <a:latin typeface="Cambria Math" panose="02040503050406030204" pitchFamily="18" charset="0"/>
                                        </a:rPr>
                                        <m:t>2</m:t>
                                      </m:r>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sup>
                              </m:sSup>
                              <m:sSub>
                                <m:sSubPr>
                                  <m:ctrlPr>
                                    <a:rPr lang="es-EC" sz="2000" i="1">
                                      <a:latin typeface="Cambria Math" panose="02040503050406030204" pitchFamily="18" charset="0"/>
                                    </a:rPr>
                                  </m:ctrlPr>
                                </m:sSubPr>
                                <m:e>
                                  <m:r>
                                    <a:rPr lang="en-US" sz="2000" i="1">
                                      <a:latin typeface="Cambria Math" panose="02040503050406030204" pitchFamily="18" charset="0"/>
                                    </a:rPr>
                                    <m:t>𝐼</m:t>
                                  </m:r>
                                </m:e>
                                <m:sub>
                                  <m:r>
                                    <a:rPr lang="es-EC" sz="2000" i="1">
                                      <a:latin typeface="Cambria Math" panose="02040503050406030204" pitchFamily="18" charset="0"/>
                                    </a:rPr>
                                    <m:t>0</m:t>
                                  </m:r>
                                </m:sub>
                              </m:sSub>
                              <m:r>
                                <a:rPr lang="es-EC" sz="2000" i="1">
                                  <a:latin typeface="Cambria Math" panose="02040503050406030204" pitchFamily="18" charset="0"/>
                                </a:rPr>
                                <m:t>(−</m:t>
                              </m:r>
                              <m:f>
                                <m:fPr>
                                  <m:ctrlPr>
                                    <a:rPr lang="es-EC" sz="2000" i="1">
                                      <a:latin typeface="Cambria Math" panose="02040503050406030204" pitchFamily="18" charset="0"/>
                                    </a:rPr>
                                  </m:ctrlPr>
                                </m:fPr>
                                <m:num>
                                  <m:sSup>
                                    <m:sSupPr>
                                      <m:ctrlPr>
                                        <a:rPr lang="es-EC" sz="2000" i="1">
                                          <a:latin typeface="Cambria Math" panose="02040503050406030204" pitchFamily="18" charset="0"/>
                                        </a:rPr>
                                      </m:ctrlPr>
                                    </m:sSupPr>
                                    <m:e>
                                      <m:r>
                                        <a:rPr lang="en-US" sz="2000" i="1">
                                          <a:latin typeface="Cambria Math" panose="02040503050406030204" pitchFamily="18" charset="0"/>
                                        </a:rPr>
                                        <m:t>𝐴</m:t>
                                      </m:r>
                                    </m:e>
                                    <m:sup>
                                      <m:r>
                                        <a:rPr lang="es-EC" sz="2000" i="1">
                                          <a:latin typeface="Cambria Math" panose="02040503050406030204" pitchFamily="18" charset="0"/>
                                        </a:rPr>
                                        <m:t>2</m:t>
                                      </m:r>
                                    </m:sup>
                                  </m:sSup>
                                </m:num>
                                <m:den>
                                  <m:sSup>
                                    <m:sSupPr>
                                      <m:ctrlPr>
                                        <a:rPr lang="es-EC" sz="2000" i="1">
                                          <a:latin typeface="Cambria Math" panose="02040503050406030204" pitchFamily="18" charset="0"/>
                                        </a:rPr>
                                      </m:ctrlPr>
                                    </m:sSupPr>
                                    <m:e>
                                      <m:r>
                                        <a:rPr lang="en-US" sz="2000" i="1">
                                          <a:latin typeface="Cambria Math" panose="02040503050406030204" pitchFamily="18" charset="0"/>
                                        </a:rPr>
                                        <m:t>𝜎</m:t>
                                      </m:r>
                                    </m:e>
                                    <m:sup>
                                      <m:r>
                                        <a:rPr lang="es-EC" sz="2000" i="1">
                                          <a:latin typeface="Cambria Math" panose="02040503050406030204" pitchFamily="18" charset="0"/>
                                        </a:rPr>
                                        <m:t>2</m:t>
                                      </m:r>
                                    </m:sup>
                                  </m:sSup>
                                </m:den>
                              </m:f>
                              <m:r>
                                <a:rPr lang="es-EC" sz="2000" i="1">
                                  <a:latin typeface="Cambria Math" panose="02040503050406030204" pitchFamily="18" charset="0"/>
                                </a:rPr>
                                <m:t>),  </m:t>
                              </m:r>
                              <m:r>
                                <a:rPr lang="es-EC" sz="2000" i="1">
                                  <a:latin typeface="Cambria Math" panose="02040503050406030204" pitchFamily="18" charset="0"/>
                                </a:rPr>
                                <m:t>𝐴</m:t>
                              </m:r>
                              <m:r>
                                <a:rPr lang="es-EC" sz="2000" i="1">
                                  <a:latin typeface="Cambria Math" panose="02040503050406030204" pitchFamily="18" charset="0"/>
                                </a:rPr>
                                <m:t>≥0,</m:t>
                              </m:r>
                              <m:r>
                                <a:rPr lang="es-EC" sz="2000" i="1">
                                  <a:latin typeface="Cambria Math" panose="02040503050406030204" pitchFamily="18" charset="0"/>
                                </a:rPr>
                                <m:t>𝑥</m:t>
                              </m:r>
                              <m:r>
                                <a:rPr lang="es-EC" sz="2000" i="1">
                                  <a:latin typeface="Cambria Math" panose="02040503050406030204" pitchFamily="18" charset="0"/>
                                </a:rPr>
                                <m:t>≥0</m:t>
                              </m:r>
                            </m:e>
                            <m:e>
                              <m:r>
                                <a:rPr lang="es-EC" sz="2000" i="1">
                                  <a:latin typeface="Cambria Math" panose="02040503050406030204" pitchFamily="18" charset="0"/>
                                </a:rPr>
                                <m:t>0,</m:t>
                              </m:r>
                              <m:r>
                                <a:rPr lang="es-EC" sz="2000" b="0" i="1" smtClean="0">
                                  <a:latin typeface="Cambria Math" panose="02040503050406030204" pitchFamily="18" charset="0"/>
                                </a:rPr>
                                <m:t>                         </m:t>
                              </m:r>
                              <m:r>
                                <a:rPr lang="es-EC" sz="2000" i="1">
                                  <a:latin typeface="Cambria Math" panose="02040503050406030204" pitchFamily="18" charset="0"/>
                                </a:rPr>
                                <m:t> </m:t>
                              </m:r>
                              <m:r>
                                <a:rPr lang="en-US" sz="2000" i="1">
                                  <a:latin typeface="Cambria Math" panose="02040503050406030204" pitchFamily="18" charset="0"/>
                                </a:rPr>
                                <m:t>𝑥</m:t>
                              </m:r>
                              <m:r>
                                <a:rPr lang="es-EC" sz="2000" i="1">
                                  <a:latin typeface="Cambria Math" panose="02040503050406030204" pitchFamily="18" charset="0"/>
                                </a:rPr>
                                <m:t>&lt;0</m:t>
                              </m:r>
                            </m:e>
                          </m:eqArr>
                        </m:e>
                      </m:d>
                    </m:oMath>
                  </m:oMathPara>
                </a14:m>
                <a:endParaRPr lang="es-EC" altLang="ko-KR" sz="2000" dirty="0" smtClean="0">
                  <a:solidFill>
                    <a:srgbClr val="0F1151"/>
                  </a:solidFill>
                  <a:latin typeface="Verdana" panose="020B0604030504040204" pitchFamily="34" charset="0"/>
                  <a:ea typeface="굴림" panose="020B0600000101010101" pitchFamily="34" charset="-127"/>
                </a:endParaRPr>
              </a:p>
              <a:p>
                <a:pPr marL="0" indent="0">
                  <a:lnSpc>
                    <a:spcPct val="80000"/>
                  </a:lnSpc>
                  <a:buNone/>
                </a:pPr>
                <a:endParaRPr lang="es-EC" sz="2000" dirty="0" smtClean="0"/>
              </a:p>
              <a:p>
                <a:pPr marL="0" indent="0">
                  <a:lnSpc>
                    <a:spcPct val="80000"/>
                  </a:lnSpc>
                  <a:buNone/>
                </a:pPr>
                <a:r>
                  <a:rPr lang="es-EC" sz="2000" dirty="0" smtClean="0"/>
                  <a:t>donde</a:t>
                </a:r>
                <a:r>
                  <a:rPr lang="es-EC" sz="2000" dirty="0"/>
                  <a:t>, </a:t>
                </a:r>
                <a14:m>
                  <m:oMath xmlns:m="http://schemas.openxmlformats.org/officeDocument/2006/math">
                    <m:r>
                      <a:rPr lang="es-EC" sz="2000" i="1">
                        <a:latin typeface="Cambria Math" panose="02040503050406030204" pitchFamily="18" charset="0"/>
                      </a:rPr>
                      <m:t>𝐴</m:t>
                    </m:r>
                  </m:oMath>
                </a14:m>
                <a:r>
                  <a:rPr lang="es-EC" sz="2000" dirty="0"/>
                  <a:t> es la amplitud de la señal dominante, </a:t>
                </a:r>
                <a14:m>
                  <m:oMath xmlns:m="http://schemas.openxmlformats.org/officeDocument/2006/math">
                    <m:sSub>
                      <m:sSubPr>
                        <m:ctrlPr>
                          <a:rPr lang="es-EC" sz="2000" i="1">
                            <a:latin typeface="Cambria Math" panose="02040503050406030204" pitchFamily="18" charset="0"/>
                          </a:rPr>
                        </m:ctrlPr>
                      </m:sSubPr>
                      <m:e>
                        <m:r>
                          <a:rPr lang="en-US" sz="2000" i="1">
                            <a:latin typeface="Cambria Math" panose="02040503050406030204" pitchFamily="18" charset="0"/>
                          </a:rPr>
                          <m:t>𝐼</m:t>
                        </m:r>
                      </m:e>
                      <m:sub>
                        <m:r>
                          <a:rPr lang="es-EC" sz="2000" i="1">
                            <a:latin typeface="Cambria Math" panose="02040503050406030204" pitchFamily="18" charset="0"/>
                          </a:rPr>
                          <m:t>0</m:t>
                        </m:r>
                      </m:sub>
                    </m:sSub>
                    <m:r>
                      <a:rPr lang="es-EC" sz="2000" i="1">
                        <a:latin typeface="Cambria Math" panose="02040503050406030204" pitchFamily="18" charset="0"/>
                      </a:rPr>
                      <m:t>(.)</m:t>
                    </m:r>
                  </m:oMath>
                </a14:m>
                <a:r>
                  <a:rPr lang="es-EC" sz="2000" dirty="0"/>
                  <a:t> es una función de </a:t>
                </a:r>
                <a:r>
                  <a:rPr lang="es-EC" sz="2000" dirty="0" err="1"/>
                  <a:t>Bessel</a:t>
                </a:r>
                <a:r>
                  <a:rPr lang="es-EC" sz="2000" dirty="0"/>
                  <a:t> de orden cero modificada de primer tipo.</a:t>
                </a:r>
              </a:p>
              <a:p>
                <a:pPr marL="0" indent="0">
                  <a:lnSpc>
                    <a:spcPct val="80000"/>
                  </a:lnSpc>
                  <a:buNone/>
                </a:pPr>
                <a:endParaRPr lang="es-EC" altLang="ko-KR" sz="2000" dirty="0">
                  <a:solidFill>
                    <a:srgbClr val="0F1151"/>
                  </a:solidFill>
                  <a:latin typeface="Verdana" panose="020B0604030504040204" pitchFamily="34" charset="0"/>
                  <a:ea typeface="굴림" panose="020B0600000101010101" pitchFamily="34" charset="-127"/>
                </a:endParaRPr>
              </a:p>
            </p:txBody>
          </p:sp>
        </mc:Choice>
        <mc:Fallback xmlns="">
          <p:sp>
            <p:nvSpPr>
              <p:cNvPr id="3075" name="Rectangle 5">
                <a:extLst>
                  <a:ext uri="{FF2B5EF4-FFF2-40B4-BE49-F238E27FC236}">
                    <a16:creationId xmlns:a16="http://schemas.microsoft.com/office/drawing/2014/main" xmlns="" id="{DF6B7314-579F-48C9-AEA5-172961AB63ED}"/>
                  </a:ext>
                </a:extLst>
              </p:cNvPr>
              <p:cNvSpPr>
                <a:spLocks noGrp="1" noRot="1" noChangeAspect="1" noMove="1" noResize="1" noEditPoints="1" noAdjustHandles="1" noChangeArrowheads="1" noChangeShapeType="1" noTextEdit="1"/>
              </p:cNvSpPr>
              <p:nvPr>
                <p:ph idx="1"/>
              </p:nvPr>
            </p:nvSpPr>
            <p:spPr>
              <a:xfrm>
                <a:off x="1600200" y="2133600"/>
                <a:ext cx="7315200" cy="4191000"/>
              </a:xfrm>
              <a:blipFill rotWithShape="0">
                <a:blip r:embed="rId4"/>
                <a:stretch>
                  <a:fillRect l="-917" t="-2180"/>
                </a:stretch>
              </a:blipFill>
            </p:spPr>
            <p:txBody>
              <a:bodyPr/>
              <a:lstStyle/>
              <a:p>
                <a:r>
                  <a:rPr lang="es-EC">
                    <a:noFill/>
                  </a:rPr>
                  <a:t> </a:t>
                </a:r>
              </a:p>
            </p:txBody>
          </p:sp>
        </mc:Fallback>
      </mc:AlternateContent>
      <p:sp>
        <p:nvSpPr>
          <p:cNvPr id="2" name="Marcador de número de diapositiva 1">
            <a:extLst>
              <a:ext uri="{FF2B5EF4-FFF2-40B4-BE49-F238E27FC236}">
                <a16:creationId xmlns:a16="http://schemas.microsoft.com/office/drawing/2014/main" id="{A4561E57-382E-4082-9185-B9E5406F6D76}"/>
              </a:ext>
            </a:extLst>
          </p:cNvPr>
          <p:cNvSpPr>
            <a:spLocks noGrp="1"/>
          </p:cNvSpPr>
          <p:nvPr>
            <p:ph type="sldNum" sz="quarter" idx="12"/>
          </p:nvPr>
        </p:nvSpPr>
        <p:spPr/>
        <p:txBody>
          <a:bodyPr/>
          <a:lstStyle/>
          <a:p>
            <a:fld id="{A2BD2354-8804-4BED-BAB9-075C92A071CC}" type="slidenum">
              <a:rPr lang="es-EC" smtClean="0"/>
              <a:t>8</a:t>
            </a:fld>
            <a:endParaRPr lang="es-EC" dirty="0"/>
          </a:p>
        </p:txBody>
      </p:sp>
      <p:sp>
        <p:nvSpPr>
          <p:cNvPr id="4" name="Rectangle 4">
            <a:extLst>
              <a:ext uri="{FF2B5EF4-FFF2-40B4-BE49-F238E27FC236}">
                <a16:creationId xmlns:a16="http://schemas.microsoft.com/office/drawing/2014/main" id="{07166D38-EEFA-449B-B20A-7374B427F22A}"/>
              </a:ext>
            </a:extLst>
          </p:cNvPr>
          <p:cNvSpPr txBox="1">
            <a:spLocks noChangeArrowheads="1"/>
          </p:cNvSpPr>
          <p:nvPr/>
        </p:nvSpPr>
        <p:spPr bwMode="auto">
          <a:xfrm>
            <a:off x="1752600" y="1270782"/>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s-EC" altLang="es-EC" sz="2400" b="1" kern="0" dirty="0" smtClean="0">
                <a:solidFill>
                  <a:srgbClr val="0F1151"/>
                </a:solidFill>
                <a:latin typeface="Verdana" panose="020B0604030504040204" pitchFamily="34" charset="0"/>
                <a:ea typeface="Verdana" panose="020B0604030504040204" pitchFamily="34" charset="0"/>
                <a:cs typeface="Verdana" panose="020B0604030504040204" pitchFamily="34" charset="0"/>
              </a:rPr>
              <a:t>Modelos de canales</a:t>
            </a:r>
            <a:endParaRPr lang="es-EC" altLang="es-EC" sz="2400" b="1" kern="0" dirty="0">
              <a:solidFill>
                <a:srgbClr val="0F115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81477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C" altLang="es-EC" sz="3600" b="1" dirty="0" smtClean="0"/>
              <a:t>DISEÑO EN MATLAB DE CANALES CON DESVANECIMIENTO A PEQUEÑA ESCALA</a:t>
            </a:r>
            <a:endParaRPr lang="en-US" dirty="0"/>
          </a:p>
        </p:txBody>
      </p:sp>
      <p:sp>
        <p:nvSpPr>
          <p:cNvPr id="3" name="Marcador de número de diapositiva 2"/>
          <p:cNvSpPr>
            <a:spLocks noGrp="1"/>
          </p:cNvSpPr>
          <p:nvPr>
            <p:ph type="sldNum" sz="quarter" idx="12"/>
          </p:nvPr>
        </p:nvSpPr>
        <p:spPr/>
        <p:txBody>
          <a:bodyPr/>
          <a:lstStyle/>
          <a:p>
            <a:fld id="{A2BD2354-8804-4BED-BAB9-075C92A071CC}" type="slidenum">
              <a:rPr lang="es-EC" smtClean="0"/>
              <a:pPr/>
              <a:t>9</a:t>
            </a:fld>
            <a:endParaRPr lang="es-EC" dirty="0"/>
          </a:p>
        </p:txBody>
      </p:sp>
    </p:spTree>
    <p:extLst>
      <p:ext uri="{BB962C8B-B14F-4D97-AF65-F5344CB8AC3E}">
        <p14:creationId xmlns:p14="http://schemas.microsoft.com/office/powerpoint/2010/main" val="24516474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1256</TotalTime>
  <Words>677</Words>
  <Application>Microsoft Office PowerPoint</Application>
  <PresentationFormat>Presentación en pantalla (4:3)</PresentationFormat>
  <Paragraphs>155</Paragraphs>
  <Slides>21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Calibri</vt:lpstr>
      <vt:lpstr>Calibri Light</vt:lpstr>
      <vt:lpstr>Cambria Math</vt:lpstr>
      <vt:lpstr>굴림</vt:lpstr>
      <vt:lpstr>Times New Roman</vt:lpstr>
      <vt:lpstr>Verdana</vt:lpstr>
      <vt:lpstr>Tema de Office</vt:lpstr>
      <vt:lpstr> “Guía metodológica para la implementación de canales con desvanecimiento a pequeña escala en MATLAB”  Jonathan Jaramillo Arboleda, Andrés Mera Muñoz, Martha Cecilia Paredes  Quito, 29 de Noviembre de 2019</vt:lpstr>
      <vt:lpstr>MOTIVACIÓN</vt:lpstr>
      <vt:lpstr>Motivación</vt:lpstr>
      <vt:lpstr>DESVANECIMIENTO  A PEQUEÑA ESCALA</vt:lpstr>
      <vt:lpstr>Desvanecimiento  a pequeña escala</vt:lpstr>
      <vt:lpstr>Desvanecimiento  a pequeña escala</vt:lpstr>
      <vt:lpstr>Desvanecimiento  a pequeña escala</vt:lpstr>
      <vt:lpstr>Desvanecimiento  a pequeña escala</vt:lpstr>
      <vt:lpstr>DISEÑO EN MATLAB DE CANALES CON DESVANECIMIENTO A PEQUEÑA ESCALA</vt:lpstr>
      <vt:lpstr>Diseño en MATLAB de canales con desvanecimiento a pequeña escala</vt:lpstr>
      <vt:lpstr>Diseño en MATLAB de canales con desvanecimiento a pequeña escala</vt:lpstr>
      <vt:lpstr>Diseño en MATLAB de canales con desvanecimiento a pequeña escala</vt:lpstr>
      <vt:lpstr>RESULTADOS</vt:lpstr>
      <vt:lpstr>Resultados</vt:lpstr>
      <vt:lpstr>Resultados</vt:lpstr>
      <vt:lpstr>Resultados</vt:lpstr>
      <vt:lpstr>Resultados</vt:lpstr>
      <vt:lpstr>CONCLUSIONES</vt:lpstr>
      <vt:lpstr>Conclusiones</vt:lpstr>
      <vt:lpstr>Conclusiones</vt:lpstr>
      <vt:lpstr>GRACIAS POR SU ATENCIÓN</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INSTRUCTOR</dc:creator>
  <cp:lastModifiedBy>Jona</cp:lastModifiedBy>
  <cp:revision>44</cp:revision>
  <dcterms:created xsi:type="dcterms:W3CDTF">2019-10-29T20:22:26Z</dcterms:created>
  <dcterms:modified xsi:type="dcterms:W3CDTF">2019-11-22T05:21:52Z</dcterms:modified>
</cp:coreProperties>
</file>