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7471184" r:id="rId2"/>
    <p:sldId id="214747118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00BDC-E21C-43F9-BA2A-3BF61CA0B3EE}" v="1683" dt="2025-06-06T01:59:32.721"/>
    <p1510:client id="{D43E233A-B1CA-D3B0-45F8-9F2D408630AE}" v="37" dt="2025-06-06T01:52:56.138"/>
    <p1510:client id="{FADFA56C-AF23-D05A-3961-36A50F7768C4}" v="312" dt="2025-06-06T01:44:00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811FD-5D15-437C-A954-41777F29F09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F10B2-CD25-4F32-B20B-1AF626F2E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6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D6BAC-54F4-DB66-DC68-8D847013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3AFEB6-BB92-542A-D853-E12173681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939DF6-0CBE-2701-DFAC-3AA2846B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63D5D5-668F-94EB-8D59-84917CC1E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D0D0B9-7DC1-4CD2-9510-F26D8BA73C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2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7059-6A4A-3C90-7302-45DBB748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9FF08C-F67E-F1D5-119C-F65689C0A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A3E227-AF53-7001-5049-473D8D448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750436-4432-2B7F-FAE0-555696DCC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D0D0B9-7DC1-4CD2-9510-F26D8BA73C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60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8.emf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drão Sere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2B80C10-D0A1-4FB6-AB72-04FD41DD5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80C10-D0A1-4FB6-AB72-04FD41DD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37">
            <a:extLst>
              <a:ext uri="{FF2B5EF4-FFF2-40B4-BE49-F238E27FC236}">
                <a16:creationId xmlns:a16="http://schemas.microsoft.com/office/drawing/2014/main" id="{4639C828-F12C-B1D5-7984-CD976CE2A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471" y="6549979"/>
            <a:ext cx="11125661" cy="298876"/>
          </a:xfrm>
        </p:spPr>
        <p:txBody>
          <a:bodyPr>
            <a:noAutofit/>
          </a:bodyPr>
          <a:lstStyle>
            <a:lvl1pPr marL="0" indent="0">
              <a:buNone/>
              <a:defRPr sz="700" b="0">
                <a:latin typeface="+mj-lt"/>
              </a:defRPr>
            </a:lvl1pPr>
            <a:lvl2pPr marL="457200" indent="0">
              <a:buNone/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n-US"/>
              <a:t>Insert footnote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F9F0B2AD-64E9-2063-8301-F87266DEA5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471" y="996950"/>
            <a:ext cx="11518393" cy="681038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latin typeface="+mj-lt"/>
              </a:defRPr>
            </a:lvl1pPr>
            <a:lvl2pPr marL="457200" indent="0">
              <a:buNone/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n-US"/>
              <a:t>Insert slide main message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E0D8117-52B7-0F18-CA87-BDC3E901263D}"/>
              </a:ext>
            </a:extLst>
          </p:cNvPr>
          <p:cNvSpPr txBox="1"/>
          <p:nvPr userDrawn="1"/>
        </p:nvSpPr>
        <p:spPr>
          <a:xfrm>
            <a:off x="4855781" y="218541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900"/>
          </a:p>
        </p:txBody>
      </p:sp>
      <p:pic>
        <p:nvPicPr>
          <p:cNvPr id="2" name="Imagem 3" descr="Logotipo&#10;&#10;Descrição gerada automaticamente">
            <a:extLst>
              <a:ext uri="{FF2B5EF4-FFF2-40B4-BE49-F238E27FC236}">
                <a16:creationId xmlns:a16="http://schemas.microsoft.com/office/drawing/2014/main" id="{856F9C00-9651-385A-3AC5-4D80B07253D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58" y="254087"/>
            <a:ext cx="1030367" cy="360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A4DB612-9504-21D5-1F44-29B49B0CB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168" y="254087"/>
            <a:ext cx="9378696" cy="504000"/>
          </a:xfrm>
        </p:spPr>
        <p:txBody>
          <a:bodyPr vert="horz" anchor="t">
            <a:normAutofit/>
          </a:bodyPr>
          <a:lstStyle>
            <a:lvl1pPr algn="r">
              <a:defRPr sz="1600" b="1">
                <a:solidFill>
                  <a:srgbClr val="FF5146"/>
                </a:solidFill>
                <a:latin typeface="Serena" pitchFamily="50" charset="0"/>
                <a:ea typeface="Serena" pitchFamily="50" charset="0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8" name="Slide Number Placeholder 9">
            <a:extLst>
              <a:ext uri="{FF2B5EF4-FFF2-40B4-BE49-F238E27FC236}">
                <a16:creationId xmlns:a16="http://schemas.microsoft.com/office/drawing/2014/main" id="{A97BF17C-9EEC-48BE-B485-CB67197740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37037" y="6559122"/>
            <a:ext cx="494581" cy="298877"/>
          </a:xfrm>
        </p:spPr>
        <p:txBody>
          <a:bodyPr/>
          <a:lstStyle>
            <a:lvl1pPr>
              <a:defRPr sz="1000" b="0">
                <a:latin typeface="+mj-lt"/>
                <a:ea typeface="Serena" pitchFamily="50" charset="0"/>
              </a:defRPr>
            </a:lvl1pPr>
          </a:lstStyle>
          <a:p>
            <a:pPr algn="ctr" defTabSz="550333">
              <a:defRPr/>
            </a:pPr>
            <a:fld id="{86CB4B4D-7CA3-9044-876B-883B54F8677D}" type="slidenum">
              <a:rPr lang="en-US" smtClean="0">
                <a:solidFill>
                  <a:srgbClr val="FF5245"/>
                </a:solidFill>
                <a:cs typeface="Poppins" pitchFamily="2" charset="77"/>
                <a:sym typeface="Gotham HTF Light"/>
              </a:rPr>
              <a:pPr algn="ctr" defTabSz="550333">
                <a:defRPr/>
              </a:pPr>
              <a:t>‹nº›</a:t>
            </a:fld>
            <a:endParaRPr lang="en-US">
              <a:solidFill>
                <a:srgbClr val="FF5245"/>
              </a:solidFill>
              <a:cs typeface="Poppins" pitchFamily="2" charset="77"/>
              <a:sym typeface="Gotham HTF Light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21811A9-094E-D1A1-F5AB-94EE6D783F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7471" y="1916113"/>
            <a:ext cx="3596400" cy="2988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chemeClr val="tx2"/>
                </a:solidFill>
                <a:latin typeface="Serena" pitchFamily="50" charset="0"/>
                <a:ea typeface="Serena" pitchFamily="50" charset="0"/>
              </a:defRPr>
            </a:lvl1pPr>
            <a:lvl2pPr>
              <a:defRPr sz="1200" b="1">
                <a:solidFill>
                  <a:schemeClr val="tx2"/>
                </a:solidFill>
                <a:latin typeface="Serena" pitchFamily="50" charset="0"/>
                <a:ea typeface="Serena" pitchFamily="50" charset="0"/>
              </a:defRPr>
            </a:lvl2pPr>
            <a:lvl3pPr>
              <a:defRPr sz="1200" b="1">
                <a:solidFill>
                  <a:schemeClr val="tx2"/>
                </a:solidFill>
                <a:latin typeface="Serena" pitchFamily="50" charset="0"/>
                <a:ea typeface="Serena" pitchFamily="50" charset="0"/>
              </a:defRPr>
            </a:lvl3pPr>
            <a:lvl4pPr>
              <a:defRPr sz="1200" b="1">
                <a:solidFill>
                  <a:schemeClr val="tx2"/>
                </a:solidFill>
                <a:latin typeface="Serena" pitchFamily="50" charset="0"/>
                <a:ea typeface="Serena" pitchFamily="50" charset="0"/>
              </a:defRPr>
            </a:lvl4pPr>
            <a:lvl5pPr>
              <a:defRPr sz="1200" b="1">
                <a:solidFill>
                  <a:schemeClr val="tx2"/>
                </a:solidFill>
                <a:latin typeface="Serena" pitchFamily="50" charset="0"/>
                <a:ea typeface="Serena" pitchFamily="50" charset="0"/>
              </a:defRPr>
            </a:lvl5pPr>
          </a:lstStyle>
          <a:p>
            <a:pPr lvl="0"/>
            <a:r>
              <a:rPr lang="en-US"/>
              <a:t>Insert Content Title </a:t>
            </a:r>
          </a:p>
        </p:txBody>
      </p:sp>
    </p:spTree>
    <p:extLst>
      <p:ext uri="{BB962C8B-B14F-4D97-AF65-F5344CB8AC3E}">
        <p14:creationId xmlns:p14="http://schemas.microsoft.com/office/powerpoint/2010/main" val="183673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56">
          <p15:clr>
            <a:srgbClr val="FBAE40"/>
          </p15:clr>
        </p15:guide>
        <p15:guide id="4" pos="21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Sub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5256105-00D6-3CA7-4343-D9630035F3D9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2651D6D-F116-66E0-F2B7-6074209BA1C1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D1D2DA5-F799-148D-A125-4EEA5CC58E79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74F945D-55FA-8E90-D6E8-F59AE9AD6D78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4C7BCB89-7FAE-3C86-668B-A1D537082AAE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18E7220B-4E94-6B3E-7719-8BD649AC6465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EB8C6568-EC53-5501-0A4F-E12648FAE1CC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8306838F-E9BA-F596-1C95-5FA8F01699CC}"/>
              </a:ext>
            </a:extLst>
          </p:cNvPr>
          <p:cNvSpPr/>
          <p:nvPr userDrawn="1"/>
        </p:nvSpPr>
        <p:spPr>
          <a:xfrm>
            <a:off x="5324425" y="-501650"/>
            <a:ext cx="7861614" cy="786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2" y="0"/>
                </a:moveTo>
                <a:lnTo>
                  <a:pt x="5488" y="5788"/>
                </a:lnTo>
                <a:lnTo>
                  <a:pt x="5488" y="7426"/>
                </a:lnTo>
                <a:lnTo>
                  <a:pt x="16112" y="1638"/>
                </a:lnTo>
                <a:lnTo>
                  <a:pt x="16112" y="0"/>
                </a:lnTo>
                <a:close/>
                <a:moveTo>
                  <a:pt x="2710" y="8138"/>
                </a:moveTo>
                <a:lnTo>
                  <a:pt x="2710" y="11005"/>
                </a:lnTo>
                <a:lnTo>
                  <a:pt x="18890" y="11005"/>
                </a:lnTo>
                <a:lnTo>
                  <a:pt x="18890" y="8138"/>
                </a:lnTo>
                <a:lnTo>
                  <a:pt x="2710" y="8138"/>
                </a:lnTo>
                <a:close/>
                <a:moveTo>
                  <a:pt x="0" y="11716"/>
                </a:moveTo>
                <a:lnTo>
                  <a:pt x="0" y="15812"/>
                </a:lnTo>
                <a:lnTo>
                  <a:pt x="21600" y="21600"/>
                </a:lnTo>
                <a:lnTo>
                  <a:pt x="21600" y="17504"/>
                </a:lnTo>
                <a:lnTo>
                  <a:pt x="0" y="1171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FBAF96DC-FE2F-3A44-D324-D1DDF59A7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99" y="3237844"/>
            <a:ext cx="4604409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>
                <a:solidFill>
                  <a:schemeClr val="bg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latin typeface="Serena Medium" pitchFamily="2" charset="77"/>
                <a:ea typeface="Serena Medium" pitchFamily="2" charset="77"/>
              </a:rPr>
              <a:t>Título da subcapa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1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ap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5256105-00D6-3CA7-4343-D9630035F3D9}"/>
              </a:ext>
            </a:extLst>
          </p:cNvPr>
          <p:cNvSpPr/>
          <p:nvPr userDrawn="1"/>
        </p:nvSpPr>
        <p:spPr>
          <a:xfrm>
            <a:off x="-2777" y="0"/>
            <a:ext cx="12192000" cy="68580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>
              <a:solidFill>
                <a:schemeClr val="bg1"/>
              </a:solidFill>
            </a:endParaRPr>
          </a:p>
        </p:txBody>
      </p:sp>
      <p:sp>
        <p:nvSpPr>
          <p:cNvPr id="16" name="01">
            <a:extLst>
              <a:ext uri="{FF2B5EF4-FFF2-40B4-BE49-F238E27FC236}">
                <a16:creationId xmlns:a16="http://schemas.microsoft.com/office/drawing/2014/main" id="{DB1B8F54-820C-B69F-4CA1-C7108A808E51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388155" y="422345"/>
            <a:ext cx="3416485" cy="24622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192901">
              <a:lnSpc>
                <a:spcPct val="100000"/>
              </a:lnSpc>
              <a:spcBef>
                <a:spcPts val="0"/>
              </a:spcBef>
              <a:buSzTx/>
              <a:buNone/>
              <a:defRPr sz="1500" baseline="-26666">
                <a:solidFill>
                  <a:srgbClr val="FFFFFF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Capítulo #</a:t>
            </a:r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B4C048D9-8EC5-9F5F-7EB2-F454BC3AD482}"/>
              </a:ext>
            </a:extLst>
          </p:cNvPr>
          <p:cNvSpPr/>
          <p:nvPr userDrawn="1"/>
        </p:nvSpPr>
        <p:spPr>
          <a:xfrm>
            <a:off x="6001438" y="6255938"/>
            <a:ext cx="189918" cy="652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05225C84-574E-BA97-30FD-4417319428C9}"/>
              </a:ext>
            </a:extLst>
          </p:cNvPr>
          <p:cNvSpPr/>
          <p:nvPr userDrawn="1"/>
        </p:nvSpPr>
        <p:spPr>
          <a:xfrm>
            <a:off x="6001438" y="6327971"/>
            <a:ext cx="189918" cy="24409"/>
          </a:xfrm>
          <a:prstGeom prst="rect">
            <a:avLst/>
          </a:pr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08366A54-B41C-AFA7-74ED-752B5B8B944F}"/>
              </a:ext>
            </a:extLst>
          </p:cNvPr>
          <p:cNvSpPr/>
          <p:nvPr userDrawn="1"/>
        </p:nvSpPr>
        <p:spPr>
          <a:xfrm>
            <a:off x="6001438" y="635912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22ECEB60-FFC9-458A-0A56-83222387A70B}"/>
              </a:ext>
            </a:extLst>
          </p:cNvPr>
          <p:cNvSpPr/>
          <p:nvPr userDrawn="1"/>
        </p:nvSpPr>
        <p:spPr>
          <a:xfrm>
            <a:off x="5475802" y="1919918"/>
            <a:ext cx="1234842" cy="424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2D4AD24A-7724-9B25-5A24-3C0EF58CB79D}"/>
              </a:ext>
            </a:extLst>
          </p:cNvPr>
          <p:cNvSpPr/>
          <p:nvPr userDrawn="1"/>
        </p:nvSpPr>
        <p:spPr>
          <a:xfrm>
            <a:off x="5478977" y="4419236"/>
            <a:ext cx="1234842" cy="56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543744-5ECB-877E-E771-DC61EB174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6180" y="3221238"/>
            <a:ext cx="4459641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 dirty="0">
                <a:solidFill>
                  <a:schemeClr val="bg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lvl="0" algn="ctr" defTabSz="457200"/>
            <a:r>
              <a:rPr lang="pt-BR" noProof="0"/>
              <a:t>Mensagem</a:t>
            </a:r>
          </a:p>
        </p:txBody>
      </p:sp>
    </p:spTree>
    <p:extLst>
      <p:ext uri="{BB962C8B-B14F-4D97-AF65-F5344CB8AC3E}">
        <p14:creationId xmlns:p14="http://schemas.microsoft.com/office/powerpoint/2010/main" val="1890472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ap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5">
            <a:extLst>
              <a:ext uri="{FF2B5EF4-FFF2-40B4-BE49-F238E27FC236}">
                <a16:creationId xmlns:a16="http://schemas.microsoft.com/office/drawing/2014/main" id="{12131D7E-9BE5-10B3-E34C-F9E3BD978B07}"/>
              </a:ext>
            </a:extLst>
          </p:cNvPr>
          <p:cNvGrpSpPr/>
          <p:nvPr userDrawn="1"/>
        </p:nvGrpSpPr>
        <p:grpSpPr>
          <a:xfrm>
            <a:off x="6001439" y="6257922"/>
            <a:ext cx="189918" cy="189905"/>
            <a:chOff x="831943" y="789775"/>
            <a:chExt cx="379810" cy="379810"/>
          </a:xfrm>
        </p:grpSpPr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B2BE7CDE-4083-AC5F-F363-3E4AEC5EDF71}"/>
                </a:ext>
              </a:extLst>
            </p:cNvPr>
            <p:cNvSpPr/>
            <p:nvPr userDrawn="1"/>
          </p:nvSpPr>
          <p:spPr>
            <a:xfrm>
              <a:off x="831943" y="789775"/>
              <a:ext cx="379810" cy="13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524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AA71E039-6B83-F41B-0BA4-0638F6AA5F11}"/>
                </a:ext>
              </a:extLst>
            </p:cNvPr>
            <p:cNvSpPr/>
            <p:nvPr userDrawn="1"/>
          </p:nvSpPr>
          <p:spPr>
            <a:xfrm>
              <a:off x="831943" y="933840"/>
              <a:ext cx="379810" cy="48817"/>
            </a:xfrm>
            <a:prstGeom prst="rect">
              <a:avLst/>
            </a:prstGeom>
            <a:solidFill>
              <a:srgbClr val="FF524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B71000E0-F0AB-BD92-3BB1-7AE94E8CBEE3}"/>
                </a:ext>
              </a:extLst>
            </p:cNvPr>
            <p:cNvSpPr/>
            <p:nvPr userDrawn="1"/>
          </p:nvSpPr>
          <p:spPr>
            <a:xfrm>
              <a:off x="831943" y="996150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524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30" name="01">
            <a:extLst>
              <a:ext uri="{FF2B5EF4-FFF2-40B4-BE49-F238E27FC236}">
                <a16:creationId xmlns:a16="http://schemas.microsoft.com/office/drawing/2014/main" id="{CAE60FDA-0527-6892-703E-0BDD6E36EC8E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388155" y="422345"/>
            <a:ext cx="3416485" cy="24622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 defTabSz="192901">
              <a:lnSpc>
                <a:spcPct val="100000"/>
              </a:lnSpc>
              <a:spcBef>
                <a:spcPts val="0"/>
              </a:spcBef>
              <a:buSzTx/>
              <a:buNone/>
              <a:defRPr sz="1500" baseline="-26666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Capítulo #</a:t>
            </a: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A2188F8F-ED15-BC13-D68B-9C018162FB11}"/>
              </a:ext>
            </a:extLst>
          </p:cNvPr>
          <p:cNvSpPr/>
          <p:nvPr userDrawn="1"/>
        </p:nvSpPr>
        <p:spPr>
          <a:xfrm>
            <a:off x="5475802" y="1919918"/>
            <a:ext cx="1234842" cy="424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AAB90217-0B91-2B63-BB6E-E3E5C1BF9596}"/>
              </a:ext>
            </a:extLst>
          </p:cNvPr>
          <p:cNvSpPr/>
          <p:nvPr userDrawn="1"/>
        </p:nvSpPr>
        <p:spPr>
          <a:xfrm>
            <a:off x="5478977" y="4419236"/>
            <a:ext cx="1234842" cy="56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BB1BA59-4B48-F0CA-61E9-E6848DB65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6180" y="3221238"/>
            <a:ext cx="4459641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 dirty="0">
                <a:solidFill>
                  <a:schemeClr val="tx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lvl="0" algn="ctr" defTabSz="457200"/>
            <a:r>
              <a:rPr lang="pt-BR" noProof="0"/>
              <a:t>Mensagem</a:t>
            </a:r>
          </a:p>
        </p:txBody>
      </p:sp>
    </p:spTree>
    <p:extLst>
      <p:ext uri="{BB962C8B-B14F-4D97-AF65-F5344CB8AC3E}">
        <p14:creationId xmlns:p14="http://schemas.microsoft.com/office/powerpoint/2010/main" val="1856895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apítul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154111F7-54DE-9A54-7CC6-1CB881120DF1}"/>
              </a:ext>
            </a:extLst>
          </p:cNvPr>
          <p:cNvSpPr/>
          <p:nvPr userDrawn="1"/>
        </p:nvSpPr>
        <p:spPr>
          <a:xfrm>
            <a:off x="423505" y="2454046"/>
            <a:ext cx="1041779" cy="35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3FBEC28B-2CB5-62B6-A18F-A4F86DBBB5C1}"/>
              </a:ext>
            </a:extLst>
          </p:cNvPr>
          <p:cNvSpPr/>
          <p:nvPr userDrawn="1"/>
        </p:nvSpPr>
        <p:spPr>
          <a:xfrm>
            <a:off x="423505" y="3927279"/>
            <a:ext cx="1041779" cy="476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DBC1DC7-8506-8C59-0C91-A851D9AF3302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D6A90B12-17EA-F91E-ADA8-8A04F7880AF4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BF883529-C68B-B8CD-66CB-4B8BC174CB76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1775993-8977-2BAD-6802-73CAAA10E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6056" y="3214774"/>
            <a:ext cx="2462035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 noProof="0" dirty="0">
                <a:solidFill>
                  <a:srgbClr val="181818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lvl="0" defTabSz="457200"/>
            <a:r>
              <a:rPr lang="pt-BR" noProof="0"/>
              <a:t>Frase Slide</a:t>
            </a:r>
          </a:p>
        </p:txBody>
      </p:sp>
    </p:spTree>
    <p:extLst>
      <p:ext uri="{BB962C8B-B14F-4D97-AF65-F5344CB8AC3E}">
        <p14:creationId xmlns:p14="http://schemas.microsoft.com/office/powerpoint/2010/main" val="812008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16">
            <a:extLst>
              <a:ext uri="{FF2B5EF4-FFF2-40B4-BE49-F238E27FC236}">
                <a16:creationId xmlns:a16="http://schemas.microsoft.com/office/drawing/2014/main" id="{3F929EF1-F5BC-C344-E102-6E38846F0298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" name="Image">
            <a:extLst>
              <a:ext uri="{FF2B5EF4-FFF2-40B4-BE49-F238E27FC236}">
                <a16:creationId xmlns:a16="http://schemas.microsoft.com/office/drawing/2014/main" id="{6ED1B483-2161-9C8B-B9F4-28E9C63907AE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 noProof="0"/>
              <a:t>Adicionar imagem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4382F097-F760-8206-E801-18D49BFE8359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D3728FF4-D352-1350-0884-3AA78BEE5DAF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7B8EEB14-BBFA-261C-97B9-9402429A8460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23BC0C98-4EBD-75E3-627F-4BD8D393FD7A}"/>
              </a:ext>
            </a:extLst>
          </p:cNvPr>
          <p:cNvSpPr/>
          <p:nvPr userDrawn="1"/>
        </p:nvSpPr>
        <p:spPr>
          <a:xfrm>
            <a:off x="2206192" y="2209304"/>
            <a:ext cx="1277588" cy="4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98D30063-54C7-D465-35B7-77AFEA4801BF}"/>
              </a:ext>
            </a:extLst>
          </p:cNvPr>
          <p:cNvSpPr/>
          <p:nvPr userDrawn="1"/>
        </p:nvSpPr>
        <p:spPr>
          <a:xfrm>
            <a:off x="2206192" y="4016007"/>
            <a:ext cx="1277588" cy="58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A0865BCF-36A6-823D-EA74-204801476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8386" y="3198167"/>
            <a:ext cx="2713200" cy="461665"/>
          </a:xfrm>
        </p:spPr>
        <p:txBody>
          <a:bodyPr wrap="square" anchor="ctr">
            <a:spAutoFit/>
          </a:bodyPr>
          <a:lstStyle>
            <a:lvl1pPr>
              <a:defRPr lang="pt-BR" sz="2400" b="0" i="0" baseline="0">
                <a:solidFill>
                  <a:schemeClr val="bg1"/>
                </a:solidFill>
                <a:latin typeface="Serena" pitchFamily="2" charset="77"/>
                <a:ea typeface="Serena" pitchFamily="2" charset="77"/>
                <a:cs typeface="Serena" pitchFamily="2" charset="77"/>
              </a:defRPr>
            </a:lvl1pPr>
          </a:lstStyle>
          <a:p>
            <a:pPr marL="0" lvl="0" indent="0" algn="ctr" defTabSz="385762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Frase Slide</a:t>
            </a:r>
          </a:p>
        </p:txBody>
      </p:sp>
    </p:spTree>
    <p:extLst>
      <p:ext uri="{BB962C8B-B14F-4D97-AF65-F5344CB8AC3E}">
        <p14:creationId xmlns:p14="http://schemas.microsoft.com/office/powerpoint/2010/main" val="29490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ABD4F8E-BB80-220C-084E-F22F2B4D349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3EA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" name="Image">
            <a:extLst>
              <a:ext uri="{FF2B5EF4-FFF2-40B4-BE49-F238E27FC236}">
                <a16:creationId xmlns:a16="http://schemas.microsoft.com/office/drawing/2014/main" id="{6ED1B483-2161-9C8B-B9F4-28E9C63907AE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 noProof="0"/>
              <a:t>Adicionar imagem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3578824-BC98-1572-4672-0371C2154695}"/>
              </a:ext>
            </a:extLst>
          </p:cNvPr>
          <p:cNvSpPr/>
          <p:nvPr userDrawn="1"/>
        </p:nvSpPr>
        <p:spPr>
          <a:xfrm>
            <a:off x="2206192" y="2209304"/>
            <a:ext cx="1277588" cy="4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7A42419-41F6-9E59-F805-9FE999D0BA17}"/>
              </a:ext>
            </a:extLst>
          </p:cNvPr>
          <p:cNvSpPr/>
          <p:nvPr userDrawn="1"/>
        </p:nvSpPr>
        <p:spPr>
          <a:xfrm>
            <a:off x="2206192" y="4016007"/>
            <a:ext cx="1277588" cy="58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2A49496-2C6C-5454-351A-A4C1C778F6BC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F84B68F7-3CE4-1728-0219-94378BCCBA0D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93E619D-5646-AB6A-6442-F39AA67D7C29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7C3628-33E9-073D-4EA0-7A70CBDB4C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8386" y="3198167"/>
            <a:ext cx="2713200" cy="461665"/>
          </a:xfrm>
        </p:spPr>
        <p:txBody>
          <a:bodyPr wrap="square" anchor="ctr">
            <a:spAutoFit/>
          </a:bodyPr>
          <a:lstStyle>
            <a:lvl1pPr>
              <a:defRPr lang="pt-BR" sz="2400" b="0" i="0" baseline="0">
                <a:solidFill>
                  <a:srgbClr val="181818"/>
                </a:solidFill>
                <a:latin typeface="Serena" pitchFamily="2" charset="77"/>
                <a:ea typeface="Serena" pitchFamily="2" charset="77"/>
                <a:cs typeface="Serena" pitchFamily="2" charset="77"/>
              </a:defRPr>
            </a:lvl1pPr>
          </a:lstStyle>
          <a:p>
            <a:pPr marL="0" lvl="0" indent="0" algn="ctr" defTabSz="385762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Frase Slide</a:t>
            </a:r>
          </a:p>
        </p:txBody>
      </p:sp>
    </p:spTree>
    <p:extLst>
      <p:ext uri="{BB962C8B-B14F-4D97-AF65-F5344CB8AC3E}">
        <p14:creationId xmlns:p14="http://schemas.microsoft.com/office/powerpoint/2010/main" val="64722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ABD4F8E-BB80-220C-084E-F22F2B4D349E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" name="Image">
            <a:extLst>
              <a:ext uri="{FF2B5EF4-FFF2-40B4-BE49-F238E27FC236}">
                <a16:creationId xmlns:a16="http://schemas.microsoft.com/office/drawing/2014/main" id="{6ED1B483-2161-9C8B-B9F4-28E9C63907AE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 noProof="0"/>
              <a:t>Adicionar imagem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3578824-BC98-1572-4672-0371C2154695}"/>
              </a:ext>
            </a:extLst>
          </p:cNvPr>
          <p:cNvSpPr/>
          <p:nvPr userDrawn="1"/>
        </p:nvSpPr>
        <p:spPr>
          <a:xfrm>
            <a:off x="2206192" y="2209304"/>
            <a:ext cx="1277588" cy="4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7A42419-41F6-9E59-F805-9FE999D0BA17}"/>
              </a:ext>
            </a:extLst>
          </p:cNvPr>
          <p:cNvSpPr/>
          <p:nvPr userDrawn="1"/>
        </p:nvSpPr>
        <p:spPr>
          <a:xfrm>
            <a:off x="2206192" y="4016007"/>
            <a:ext cx="1277588" cy="58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2A49496-2C6C-5454-351A-A4C1C778F6BC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F84B68F7-3CE4-1728-0219-94378BCCBA0D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93E619D-5646-AB6A-6442-F39AA67D7C29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6C9038-B2CE-BB64-E78D-EB3679AFB8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8386" y="3198167"/>
            <a:ext cx="2713200" cy="461665"/>
          </a:xfrm>
        </p:spPr>
        <p:txBody>
          <a:bodyPr wrap="square" anchor="ctr">
            <a:spAutoFit/>
          </a:bodyPr>
          <a:lstStyle>
            <a:lvl1pPr>
              <a:defRPr lang="pt-BR" sz="2400" b="0" i="0" baseline="0">
                <a:solidFill>
                  <a:schemeClr val="bg1"/>
                </a:solidFill>
                <a:latin typeface="Serena" pitchFamily="2" charset="77"/>
                <a:ea typeface="Serena" pitchFamily="2" charset="77"/>
                <a:cs typeface="Serena" pitchFamily="2" charset="77"/>
              </a:defRPr>
            </a:lvl1pPr>
          </a:lstStyle>
          <a:p>
            <a:pPr marL="0" lvl="0" indent="0" algn="ctr" defTabSz="385762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Frase Slide</a:t>
            </a:r>
          </a:p>
        </p:txBody>
      </p:sp>
    </p:spTree>
    <p:extLst>
      <p:ext uri="{BB962C8B-B14F-4D97-AF65-F5344CB8AC3E}">
        <p14:creationId xmlns:p14="http://schemas.microsoft.com/office/powerpoint/2010/main" val="161283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so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">
            <a:extLst>
              <a:ext uri="{FF2B5EF4-FFF2-40B4-BE49-F238E27FC236}">
                <a16:creationId xmlns:a16="http://schemas.microsoft.com/office/drawing/2014/main" id="{6ED1B483-2161-9C8B-B9F4-28E9C63907AE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6096001" y="0"/>
            <a:ext cx="6096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 noProof="0"/>
              <a:t>Adicionar imagem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83578824-BC98-1572-4672-0371C2154695}"/>
              </a:ext>
            </a:extLst>
          </p:cNvPr>
          <p:cNvSpPr/>
          <p:nvPr userDrawn="1"/>
        </p:nvSpPr>
        <p:spPr>
          <a:xfrm>
            <a:off x="2206192" y="2209304"/>
            <a:ext cx="1277588" cy="439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7A42419-41F6-9E59-F805-9FE999D0BA17}"/>
              </a:ext>
            </a:extLst>
          </p:cNvPr>
          <p:cNvSpPr/>
          <p:nvPr userDrawn="1"/>
        </p:nvSpPr>
        <p:spPr>
          <a:xfrm>
            <a:off x="2206192" y="4016007"/>
            <a:ext cx="1277588" cy="584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52A49496-2C6C-5454-351A-A4C1C778F6BC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F84B68F7-3CE4-1728-0219-94378BCCBA0D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293E619D-5646-AB6A-6442-F39AA67D7C29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0D5D4C-A396-7ADD-D3A5-A7AA16E9FA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8386" y="3198167"/>
            <a:ext cx="2713200" cy="461665"/>
          </a:xfrm>
        </p:spPr>
        <p:txBody>
          <a:bodyPr wrap="square" anchor="ctr">
            <a:spAutoFit/>
          </a:bodyPr>
          <a:lstStyle>
            <a:lvl1pPr>
              <a:defRPr lang="pt-BR" sz="2400" b="0" i="0" baseline="0">
                <a:solidFill>
                  <a:srgbClr val="181818"/>
                </a:solidFill>
                <a:latin typeface="Serena" pitchFamily="2" charset="77"/>
                <a:ea typeface="Serena" pitchFamily="2" charset="77"/>
                <a:cs typeface="Serena" pitchFamily="2" charset="77"/>
              </a:defRPr>
            </a:lvl1pPr>
          </a:lstStyle>
          <a:p>
            <a:pPr marL="0" lvl="0" indent="0" algn="ctr" defTabSz="385762">
              <a:lnSpc>
                <a:spcPct val="10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Frase Slide</a:t>
            </a:r>
          </a:p>
        </p:txBody>
      </p:sp>
    </p:spTree>
    <p:extLst>
      <p:ext uri="{BB962C8B-B14F-4D97-AF65-F5344CB8AC3E}">
        <p14:creationId xmlns:p14="http://schemas.microsoft.com/office/powerpoint/2010/main" val="34381140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">
            <a:extLst>
              <a:ext uri="{FF2B5EF4-FFF2-40B4-BE49-F238E27FC236}">
                <a16:creationId xmlns:a16="http://schemas.microsoft.com/office/drawing/2014/main" id="{3FF056D4-AB98-B817-6112-5F7FAB5A68F5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2AEFE3FD-E3B4-2531-335E-44A325ED0A64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E1B94600-3191-F0B8-9BBD-5322B8C17673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A18CB14-2B1D-9ADF-8538-811352B573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000" y="1429330"/>
            <a:ext cx="4104242" cy="443391"/>
          </a:xfrm>
        </p:spPr>
        <p:txBody>
          <a:bodyPr wrap="square" anchor="b">
            <a:spAutoFit/>
          </a:bodyPr>
          <a:lstStyle>
            <a:lvl1pPr>
              <a:defRPr lang="pt-BR" sz="3001" b="0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" pitchFamily="2" charset="77"/>
              </a:defRPr>
            </a:lvl1pPr>
          </a:lstStyle>
          <a:p>
            <a:pPr marL="0" lvl="0" indent="0" defTabSz="385762">
              <a:lnSpc>
                <a:spcPct val="7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Título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85A4DFF-BA8E-502A-3021-4D2A37D6A7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924" y="1992122"/>
            <a:ext cx="4104241" cy="260071"/>
          </a:xfrm>
        </p:spPr>
        <p:txBody>
          <a:bodyPr anchor="b">
            <a:spAutoFit/>
          </a:bodyPr>
          <a:lstStyle>
            <a:lvl1pPr marL="0" indent="0">
              <a:buNone/>
              <a:defRPr lang="pt-BR" sz="1200" dirty="0">
                <a:latin typeface="Poppins"/>
                <a:ea typeface="Poppins Regular"/>
                <a:cs typeface="Poppins"/>
              </a:defRPr>
            </a:lvl1pPr>
          </a:lstStyle>
          <a:p>
            <a:pPr marL="228600" lvl="0" indent="-228600" defTabSz="2438338">
              <a:spcBef>
                <a:spcPts val="0"/>
              </a:spcBef>
              <a:buSzTx/>
            </a:pPr>
            <a:r>
              <a:rPr lang="pt-BR" noProof="0"/>
              <a:t>Insira aqui um texto descritivo</a:t>
            </a:r>
          </a:p>
        </p:txBody>
      </p:sp>
    </p:spTree>
    <p:extLst>
      <p:ext uri="{BB962C8B-B14F-4D97-AF65-F5344CB8AC3E}">
        <p14:creationId xmlns:p14="http://schemas.microsoft.com/office/powerpoint/2010/main" val="3625358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magem 1.jpg">
            <a:extLst>
              <a:ext uri="{FF2B5EF4-FFF2-40B4-BE49-F238E27FC236}">
                <a16:creationId xmlns:a16="http://schemas.microsoft.com/office/drawing/2014/main" id="{FC8D555D-A47A-5040-CD9E-49650115B70B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4376487" y="0"/>
            <a:ext cx="7816307" cy="366817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pPr marL="0" marR="0" lvl="0" indent="0" algn="l" defTabSz="550388" eaLnBrk="1" fontAlgn="auto" latinLnBrk="0" hangingPunct="1">
              <a:lnSpc>
                <a:spcPct val="100000"/>
              </a:lnSpc>
              <a:spcBef>
                <a:spcPts val="3451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pt-BR" noProof="0"/>
              <a:t>Adicionar imagem</a:t>
            </a:r>
          </a:p>
        </p:txBody>
      </p:sp>
      <p:sp>
        <p:nvSpPr>
          <p:cNvPr id="8" name="Imagem 1.jpg">
            <a:extLst>
              <a:ext uri="{FF2B5EF4-FFF2-40B4-BE49-F238E27FC236}">
                <a16:creationId xmlns:a16="http://schemas.microsoft.com/office/drawing/2014/main" id="{972B9438-040F-12CB-92E9-67F0F581033B}"/>
              </a:ext>
            </a:extLst>
          </p:cNvPr>
          <p:cNvSpPr>
            <a:spLocks noGrp="1"/>
          </p:cNvSpPr>
          <p:nvPr>
            <p:ph type="pic" idx="30" hasCustomPrompt="1"/>
          </p:nvPr>
        </p:nvSpPr>
        <p:spPr>
          <a:xfrm>
            <a:off x="4376487" y="3668173"/>
            <a:ext cx="3917154" cy="31898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pPr marL="0" marR="0" lvl="0" indent="0" algn="l" defTabSz="550388" eaLnBrk="1" fontAlgn="auto" latinLnBrk="0" hangingPunct="1">
              <a:lnSpc>
                <a:spcPct val="100000"/>
              </a:lnSpc>
              <a:spcBef>
                <a:spcPts val="3451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pt-BR" noProof="0"/>
              <a:t>Adicionar imagem</a:t>
            </a:r>
          </a:p>
        </p:txBody>
      </p:sp>
      <p:sp>
        <p:nvSpPr>
          <p:cNvPr id="9" name="Imagem 1.jpg">
            <a:extLst>
              <a:ext uri="{FF2B5EF4-FFF2-40B4-BE49-F238E27FC236}">
                <a16:creationId xmlns:a16="http://schemas.microsoft.com/office/drawing/2014/main" id="{09748D4D-8308-5B74-32DB-2AC070D37235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8293640" y="3668173"/>
            <a:ext cx="3917154" cy="318982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pPr marL="0" marR="0" lvl="0" indent="0" algn="l" defTabSz="550388" eaLnBrk="1" fontAlgn="auto" latinLnBrk="0" hangingPunct="1">
              <a:lnSpc>
                <a:spcPct val="100000"/>
              </a:lnSpc>
              <a:spcBef>
                <a:spcPts val="3451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pt-BR" noProof="0"/>
              <a:t>Adicionar imagem</a:t>
            </a: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F4B0D585-6917-0894-AD82-872EC792B513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988A589-CFB8-13BE-331C-2045C9F90372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909EEAD5-17D4-F926-35E4-4E3863CCD258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02358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Padrão Seren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2B80C10-D0A1-4FB6-AB72-04FD41DD5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80C10-D0A1-4FB6-AB72-04FD41DD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00C4716-1558-284A-671D-8EA3B2F1860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4258" y="254087"/>
            <a:ext cx="1029548" cy="360040"/>
          </a:xfrm>
          <a:prstGeom prst="rect">
            <a:avLst/>
          </a:prstGeom>
        </p:spPr>
      </p:pic>
      <p:sp>
        <p:nvSpPr>
          <p:cNvPr id="44" name="Text Placeholder 37">
            <a:extLst>
              <a:ext uri="{FF2B5EF4-FFF2-40B4-BE49-F238E27FC236}">
                <a16:creationId xmlns:a16="http://schemas.microsoft.com/office/drawing/2014/main" id="{4639C828-F12C-B1D5-7984-CD976CE2A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471" y="6549979"/>
            <a:ext cx="11125661" cy="298876"/>
          </a:xfrm>
        </p:spPr>
        <p:txBody>
          <a:bodyPr>
            <a:noAutofit/>
          </a:bodyPr>
          <a:lstStyle>
            <a:lvl1pPr marL="0" indent="0">
              <a:buNone/>
              <a:defRPr sz="7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n-US"/>
              <a:t>Insert footnote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E0D8117-52B7-0F18-CA87-BDC3E901263D}"/>
              </a:ext>
            </a:extLst>
          </p:cNvPr>
          <p:cNvSpPr txBox="1"/>
          <p:nvPr userDrawn="1"/>
        </p:nvSpPr>
        <p:spPr>
          <a:xfrm>
            <a:off x="4855781" y="218541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9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A4DB612-9504-21D5-1F44-29B49B0CB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168" y="254087"/>
            <a:ext cx="9378696" cy="504000"/>
          </a:xfrm>
        </p:spPr>
        <p:txBody>
          <a:bodyPr vert="horz" anchor="t">
            <a:normAutofit/>
          </a:bodyPr>
          <a:lstStyle>
            <a:lvl1pPr algn="r">
              <a:defRPr sz="1600" b="1">
                <a:solidFill>
                  <a:srgbClr val="FF5146"/>
                </a:solidFill>
                <a:latin typeface="Serena" pitchFamily="50" charset="0"/>
                <a:ea typeface="Serena" pitchFamily="50" charset="0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8" name="Slide Number Placeholder 9">
            <a:extLst>
              <a:ext uri="{FF2B5EF4-FFF2-40B4-BE49-F238E27FC236}">
                <a16:creationId xmlns:a16="http://schemas.microsoft.com/office/drawing/2014/main" id="{A97BF17C-9EEC-48BE-B485-CB67197740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37037" y="6559122"/>
            <a:ext cx="494581" cy="298877"/>
          </a:xfrm>
        </p:spPr>
        <p:txBody>
          <a:bodyPr/>
          <a:lstStyle>
            <a:lvl1pPr>
              <a:defRPr sz="1000" b="0">
                <a:latin typeface="+mj-lt"/>
                <a:ea typeface="Serena" pitchFamily="50" charset="0"/>
              </a:defRPr>
            </a:lvl1pPr>
          </a:lstStyle>
          <a:p>
            <a:pPr algn="ctr" defTabSz="550333">
              <a:defRPr/>
            </a:pPr>
            <a:fld id="{86CB4B4D-7CA3-9044-876B-883B54F8677D}" type="slidenum">
              <a:rPr lang="en-US" smtClean="0">
                <a:solidFill>
                  <a:srgbClr val="FF5245"/>
                </a:solidFill>
                <a:cs typeface="Poppins" pitchFamily="2" charset="77"/>
                <a:sym typeface="Gotham HTF Light"/>
              </a:rPr>
              <a:pPr algn="ctr" defTabSz="550333">
                <a:defRPr/>
              </a:pPr>
              <a:t>‹nº›</a:t>
            </a:fld>
            <a:endParaRPr lang="en-US">
              <a:solidFill>
                <a:srgbClr val="FF5245"/>
              </a:solidFill>
              <a:cs typeface="Poppins" pitchFamily="2" charset="77"/>
              <a:sym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5017319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m 1.jpg">
            <a:extLst>
              <a:ext uri="{FF2B5EF4-FFF2-40B4-BE49-F238E27FC236}">
                <a16:creationId xmlns:a16="http://schemas.microsoft.com/office/drawing/2014/main" id="{FC9E7E36-41A6-16C6-617D-22F1E9FAA130}"/>
              </a:ext>
            </a:extLst>
          </p:cNvPr>
          <p:cNvSpPr>
            <a:spLocks noGrp="1"/>
          </p:cNvSpPr>
          <p:nvPr>
            <p:ph type="pic" idx="29" hasCustomPrompt="1"/>
          </p:nvPr>
        </p:nvSpPr>
        <p:spPr>
          <a:xfrm>
            <a:off x="1774151" y="1"/>
            <a:ext cx="10418643" cy="34272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pPr marL="0" marR="0" lvl="0" indent="0" algn="l" defTabSz="550388" eaLnBrk="1" fontAlgn="auto" latinLnBrk="0" hangingPunct="1">
              <a:lnSpc>
                <a:spcPct val="100000"/>
              </a:lnSpc>
              <a:spcBef>
                <a:spcPts val="3451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r>
              <a:rPr lang="pt-BR" noProof="0"/>
              <a:t>Adicionar imagem</a:t>
            </a:r>
          </a:p>
        </p:txBody>
      </p:sp>
      <p:sp>
        <p:nvSpPr>
          <p:cNvPr id="19" name="Shape">
            <a:extLst>
              <a:ext uri="{FF2B5EF4-FFF2-40B4-BE49-F238E27FC236}">
                <a16:creationId xmlns:a16="http://schemas.microsoft.com/office/drawing/2014/main" id="{B79E1F9E-FB3D-77CF-6404-6403B677B799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592E93DA-0F7A-0752-C38D-83666F2D7207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C448C4E7-F9D7-9F16-6D2F-3303A6BD7C23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4" name="Sessão">
            <a:extLst>
              <a:ext uri="{FF2B5EF4-FFF2-40B4-BE49-F238E27FC236}">
                <a16:creationId xmlns:a16="http://schemas.microsoft.com/office/drawing/2014/main" id="{08E58F3C-58D8-10C4-FE5F-2AD304FE7282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11293128" y="394976"/>
            <a:ext cx="514828" cy="1701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000" b="0" i="0" baseline="-40000">
                <a:latin typeface="Poppins" pitchFamily="2" charset="77"/>
                <a:ea typeface="Serena" pitchFamily="2" charset="77"/>
                <a:cs typeface="Poppins" pitchFamily="2" charset="77"/>
                <a:sym typeface="Carbona Variable Regular Mono Regular"/>
              </a:defRPr>
            </a:lvl1pPr>
          </a:lstStyle>
          <a:p>
            <a:pPr lvl="0"/>
            <a:r>
              <a:rPr lang="en-US" err="1"/>
              <a:t>Sessão</a:t>
            </a:r>
            <a:endParaRPr lang="en-US"/>
          </a:p>
        </p:txBody>
      </p:sp>
      <p:sp>
        <p:nvSpPr>
          <p:cNvPr id="25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D9414DED-0953-FD47-151D-F9C20D0950DC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98048" y="4662402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26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A7355AE9-C45D-D00F-0C0A-D3558097D375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429408" y="4662402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27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55ACFB52-13AE-3CBC-7BDD-018210260F7E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9060767" y="4662402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28" name="Item 1">
            <a:extLst>
              <a:ext uri="{FF2B5EF4-FFF2-40B4-BE49-F238E27FC236}">
                <a16:creationId xmlns:a16="http://schemas.microsoft.com/office/drawing/2014/main" id="{70C4C318-9DBE-4D20-B19A-0B140185CC76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824820" y="4361439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0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29" name="Item 2">
            <a:extLst>
              <a:ext uri="{FF2B5EF4-FFF2-40B4-BE49-F238E27FC236}">
                <a16:creationId xmlns:a16="http://schemas.microsoft.com/office/drawing/2014/main" id="{890B6798-49FC-2EC9-D6DA-752E35D206A9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5462530" y="4374139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0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  <p:sp>
        <p:nvSpPr>
          <p:cNvPr id="30" name="Item 3">
            <a:extLst>
              <a:ext uri="{FF2B5EF4-FFF2-40B4-BE49-F238E27FC236}">
                <a16:creationId xmlns:a16="http://schemas.microsoft.com/office/drawing/2014/main" id="{5266344E-63BB-9BC5-A2A0-B7DB2261E583}"/>
              </a:ext>
            </a:extLst>
          </p:cNvPr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9087539" y="4380489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0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3</a:t>
            </a:r>
          </a:p>
        </p:txBody>
      </p:sp>
    </p:spTree>
    <p:extLst>
      <p:ext uri="{BB962C8B-B14F-4D97-AF65-F5344CB8AC3E}">
        <p14:creationId xmlns:p14="http://schemas.microsoft.com/office/powerpoint/2010/main" val="1766373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ol no céu&#10;&#10;Descrição gerada automaticamente">
            <a:extLst>
              <a:ext uri="{FF2B5EF4-FFF2-40B4-BE49-F238E27FC236}">
                <a16:creationId xmlns:a16="http://schemas.microsoft.com/office/drawing/2014/main" id="{C150D457-4791-5D0D-2EB6-0E698278BB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4" b="12275"/>
          <a:stretch/>
        </p:blipFill>
        <p:spPr>
          <a:xfrm>
            <a:off x="-36446" y="0"/>
            <a:ext cx="12265686" cy="6858000"/>
          </a:xfrm>
          <a:prstGeom prst="rect">
            <a:avLst/>
          </a:prstGeom>
        </p:spPr>
      </p:pic>
      <p:sp>
        <p:nvSpPr>
          <p:cNvPr id="8" name="Shape">
            <a:extLst>
              <a:ext uri="{FF2B5EF4-FFF2-40B4-BE49-F238E27FC236}">
                <a16:creationId xmlns:a16="http://schemas.microsoft.com/office/drawing/2014/main" id="{EC735E3F-2DDD-7888-732B-44864293A49A}"/>
              </a:ext>
            </a:extLst>
          </p:cNvPr>
          <p:cNvSpPr/>
          <p:nvPr userDrawn="1"/>
        </p:nvSpPr>
        <p:spPr>
          <a:xfrm>
            <a:off x="421068" y="1447018"/>
            <a:ext cx="3964223" cy="396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5788"/>
                </a:lnTo>
                <a:lnTo>
                  <a:pt x="0" y="21600"/>
                </a:lnTo>
                <a:lnTo>
                  <a:pt x="21600" y="15812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50800">
            <a:solidFill>
              <a:srgbClr val="FE614F"/>
            </a:solidFill>
            <a:miter lim="400000"/>
          </a:ln>
        </p:spPr>
        <p:txBody>
          <a:bodyPr lIns="0" tIns="0" rIns="0" bIns="0" anchor="b"/>
          <a:lstStyle/>
          <a:p>
            <a:pPr defTabSz="1219291">
              <a:lnSpc>
                <a:spcPct val="110000"/>
              </a:lnSpc>
              <a:defRPr sz="2000" cap="none" spc="0">
                <a:solidFill>
                  <a:srgbClr val="000000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endParaRPr sz="1000"/>
          </a:p>
        </p:txBody>
      </p:sp>
      <p:sp>
        <p:nvSpPr>
          <p:cNvPr id="9" name="Lorem ipsum dolor sit amet, consectetuer adipiscing elit, sed diam nonummy nibh euismod tincidunt ut laoreet dolore magna aliquam erat">
            <a:extLst>
              <a:ext uri="{FF2B5EF4-FFF2-40B4-BE49-F238E27FC236}">
                <a16:creationId xmlns:a16="http://schemas.microsoft.com/office/drawing/2014/main" id="{A48BC779-8F97-2136-5167-939C9159B17B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154800" y="3174605"/>
            <a:ext cx="2471357" cy="2769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um texto sobre o título</a:t>
            </a:r>
          </a:p>
        </p:txBody>
      </p:sp>
      <p:sp>
        <p:nvSpPr>
          <p:cNvPr id="10" name="Título Slide">
            <a:extLst>
              <a:ext uri="{FF2B5EF4-FFF2-40B4-BE49-F238E27FC236}">
                <a16:creationId xmlns:a16="http://schemas.microsoft.com/office/drawing/2014/main" id="{68917477-D5D3-7BA4-DEEC-2DA7D35E5435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167501" y="2738744"/>
            <a:ext cx="2211043" cy="2975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92901">
              <a:lnSpc>
                <a:spcPct val="100000"/>
              </a:lnSpc>
              <a:spcBef>
                <a:spcPts val="0"/>
              </a:spcBef>
              <a:buSzTx/>
              <a:buNone/>
              <a:defRPr sz="2000" b="1" i="0" baseline="-20000">
                <a:solidFill>
                  <a:srgbClr val="FFFFFF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Título</a:t>
            </a:r>
          </a:p>
        </p:txBody>
      </p:sp>
      <p:grpSp>
        <p:nvGrpSpPr>
          <p:cNvPr id="11" name="Group">
            <a:extLst>
              <a:ext uri="{FF2B5EF4-FFF2-40B4-BE49-F238E27FC236}">
                <a16:creationId xmlns:a16="http://schemas.microsoft.com/office/drawing/2014/main" id="{47042466-A7AB-3EAC-A906-2EF0B1D2E61E}"/>
              </a:ext>
            </a:extLst>
          </p:cNvPr>
          <p:cNvGrpSpPr/>
          <p:nvPr userDrawn="1"/>
        </p:nvGrpSpPr>
        <p:grpSpPr>
          <a:xfrm>
            <a:off x="415999" y="394888"/>
            <a:ext cx="189918" cy="189905"/>
            <a:chOff x="0" y="0"/>
            <a:chExt cx="379809" cy="379809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3101792D-3D47-DFD5-48B7-8E970FB66F54}"/>
                </a:ext>
              </a:extLst>
            </p:cNvPr>
            <p:cNvSpPr/>
            <p:nvPr/>
          </p:nvSpPr>
          <p:spPr>
            <a:xfrm>
              <a:off x="0" y="0"/>
              <a:ext cx="379810" cy="1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31" name="Rectangle">
              <a:extLst>
                <a:ext uri="{FF2B5EF4-FFF2-40B4-BE49-F238E27FC236}">
                  <a16:creationId xmlns:a16="http://schemas.microsoft.com/office/drawing/2014/main" id="{552A85F0-43AB-71B5-4F20-DAEF83621504}"/>
                </a:ext>
              </a:extLst>
            </p:cNvPr>
            <p:cNvSpPr/>
            <p:nvPr/>
          </p:nvSpPr>
          <p:spPr>
            <a:xfrm>
              <a:off x="0" y="144065"/>
              <a:ext cx="379810" cy="488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17AF6C32-316F-1E10-67D1-EA88DACBA263}"/>
                </a:ext>
              </a:extLst>
            </p:cNvPr>
            <p:cNvSpPr/>
            <p:nvPr/>
          </p:nvSpPr>
          <p:spPr>
            <a:xfrm>
              <a:off x="0" y="206375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601322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mage">
            <a:extLst>
              <a:ext uri="{FF2B5EF4-FFF2-40B4-BE49-F238E27FC236}">
                <a16:creationId xmlns:a16="http://schemas.microsoft.com/office/drawing/2014/main" id="{5BCB1792-292C-A019-9508-ED029E352B52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4598926" y="1"/>
            <a:ext cx="7593868" cy="233338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/>
              <a:t>Adicionar imagem</a:t>
            </a:r>
            <a:endParaRPr/>
          </a:p>
        </p:txBody>
      </p:sp>
      <p:grpSp>
        <p:nvGrpSpPr>
          <p:cNvPr id="79" name="Group">
            <a:extLst>
              <a:ext uri="{FF2B5EF4-FFF2-40B4-BE49-F238E27FC236}">
                <a16:creationId xmlns:a16="http://schemas.microsoft.com/office/drawing/2014/main" id="{392142BB-8B06-CAED-A7F1-B3B7D248E7EF}"/>
              </a:ext>
            </a:extLst>
          </p:cNvPr>
          <p:cNvGrpSpPr/>
          <p:nvPr userDrawn="1"/>
        </p:nvGrpSpPr>
        <p:grpSpPr>
          <a:xfrm>
            <a:off x="415999" y="394888"/>
            <a:ext cx="189918" cy="189905"/>
            <a:chOff x="0" y="0"/>
            <a:chExt cx="379809" cy="379809"/>
          </a:xfrm>
        </p:grpSpPr>
        <p:sp>
          <p:nvSpPr>
            <p:cNvPr id="80" name="Shape">
              <a:extLst>
                <a:ext uri="{FF2B5EF4-FFF2-40B4-BE49-F238E27FC236}">
                  <a16:creationId xmlns:a16="http://schemas.microsoft.com/office/drawing/2014/main" id="{37FA8F83-4AA8-142B-48B0-856AF14FD427}"/>
                </a:ext>
              </a:extLst>
            </p:cNvPr>
            <p:cNvSpPr/>
            <p:nvPr/>
          </p:nvSpPr>
          <p:spPr>
            <a:xfrm>
              <a:off x="0" y="0"/>
              <a:ext cx="379810" cy="1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1" name="Rectangle">
              <a:extLst>
                <a:ext uri="{FF2B5EF4-FFF2-40B4-BE49-F238E27FC236}">
                  <a16:creationId xmlns:a16="http://schemas.microsoft.com/office/drawing/2014/main" id="{5077D766-58B8-EADE-FBA5-D068FB400C7D}"/>
                </a:ext>
              </a:extLst>
            </p:cNvPr>
            <p:cNvSpPr/>
            <p:nvPr/>
          </p:nvSpPr>
          <p:spPr>
            <a:xfrm>
              <a:off x="0" y="144065"/>
              <a:ext cx="379810" cy="4881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82" name="Shape">
              <a:extLst>
                <a:ext uri="{FF2B5EF4-FFF2-40B4-BE49-F238E27FC236}">
                  <a16:creationId xmlns:a16="http://schemas.microsoft.com/office/drawing/2014/main" id="{34CEDBA4-3E65-2773-9B32-E7C3FDA3A977}"/>
                </a:ext>
              </a:extLst>
            </p:cNvPr>
            <p:cNvSpPr/>
            <p:nvPr/>
          </p:nvSpPr>
          <p:spPr>
            <a:xfrm>
              <a:off x="0" y="206375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83" name="Retângulo 17">
            <a:extLst>
              <a:ext uri="{FF2B5EF4-FFF2-40B4-BE49-F238E27FC236}">
                <a16:creationId xmlns:a16="http://schemas.microsoft.com/office/drawing/2014/main" id="{9BA831E0-5F38-69DD-2ED4-0F38DCB7638D}"/>
              </a:ext>
            </a:extLst>
          </p:cNvPr>
          <p:cNvSpPr/>
          <p:nvPr userDrawn="1"/>
        </p:nvSpPr>
        <p:spPr>
          <a:xfrm>
            <a:off x="-34527" y="-29298"/>
            <a:ext cx="4633452" cy="2367964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1219291">
              <a:lnSpc>
                <a:spcPct val="100000"/>
              </a:lnSpc>
              <a:defRPr sz="4800" cap="none" spc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00" b="0" i="0"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99" name="Group">
            <a:extLst>
              <a:ext uri="{FF2B5EF4-FFF2-40B4-BE49-F238E27FC236}">
                <a16:creationId xmlns:a16="http://schemas.microsoft.com/office/drawing/2014/main" id="{A263DFD8-4522-251C-03EA-127080F40DB9}"/>
              </a:ext>
            </a:extLst>
          </p:cNvPr>
          <p:cNvGrpSpPr/>
          <p:nvPr userDrawn="1"/>
        </p:nvGrpSpPr>
        <p:grpSpPr>
          <a:xfrm>
            <a:off x="415999" y="394888"/>
            <a:ext cx="189918" cy="189905"/>
            <a:chOff x="0" y="0"/>
            <a:chExt cx="379809" cy="379809"/>
          </a:xfrm>
        </p:grpSpPr>
        <p:sp>
          <p:nvSpPr>
            <p:cNvPr id="100" name="Shape">
              <a:extLst>
                <a:ext uri="{FF2B5EF4-FFF2-40B4-BE49-F238E27FC236}">
                  <a16:creationId xmlns:a16="http://schemas.microsoft.com/office/drawing/2014/main" id="{7155728B-1BB5-BC5F-057C-AE35F06C6131}"/>
                </a:ext>
              </a:extLst>
            </p:cNvPr>
            <p:cNvSpPr/>
            <p:nvPr/>
          </p:nvSpPr>
          <p:spPr>
            <a:xfrm>
              <a:off x="0" y="0"/>
              <a:ext cx="379810" cy="1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01" name="Rectangle">
              <a:extLst>
                <a:ext uri="{FF2B5EF4-FFF2-40B4-BE49-F238E27FC236}">
                  <a16:creationId xmlns:a16="http://schemas.microsoft.com/office/drawing/2014/main" id="{2DCDEA2C-AC4D-03A0-A5D3-ABC0DC8748D3}"/>
                </a:ext>
              </a:extLst>
            </p:cNvPr>
            <p:cNvSpPr/>
            <p:nvPr/>
          </p:nvSpPr>
          <p:spPr>
            <a:xfrm>
              <a:off x="0" y="144065"/>
              <a:ext cx="379810" cy="488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02" name="Shape">
              <a:extLst>
                <a:ext uri="{FF2B5EF4-FFF2-40B4-BE49-F238E27FC236}">
                  <a16:creationId xmlns:a16="http://schemas.microsoft.com/office/drawing/2014/main" id="{103A7ED9-024A-9336-0978-26CF597F3010}"/>
                </a:ext>
              </a:extLst>
            </p:cNvPr>
            <p:cNvSpPr/>
            <p:nvPr/>
          </p:nvSpPr>
          <p:spPr>
            <a:xfrm>
              <a:off x="0" y="206375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103" name="Frase Slide">
            <a:extLst>
              <a:ext uri="{FF2B5EF4-FFF2-40B4-BE49-F238E27FC236}">
                <a16:creationId xmlns:a16="http://schemas.microsoft.com/office/drawing/2014/main" id="{CF32CB77-8CCD-98A5-78C8-DCD9E3980AB2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426333" y="1303413"/>
            <a:ext cx="2841989" cy="55412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defTabSz="192901">
              <a:lnSpc>
                <a:spcPct val="100000"/>
              </a:lnSpc>
              <a:spcBef>
                <a:spcPts val="0"/>
              </a:spcBef>
              <a:buSzTx/>
              <a:buNone/>
              <a:defRPr sz="3001" b="0" i="0">
                <a:solidFill>
                  <a:schemeClr val="tx1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4029526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">
            <a:extLst>
              <a:ext uri="{FF2B5EF4-FFF2-40B4-BE49-F238E27FC236}">
                <a16:creationId xmlns:a16="http://schemas.microsoft.com/office/drawing/2014/main" id="{2E011935-4E30-D680-CEFE-C44B9E887E3D}"/>
              </a:ext>
            </a:extLst>
          </p:cNvPr>
          <p:cNvGrpSpPr/>
          <p:nvPr userDrawn="1"/>
        </p:nvGrpSpPr>
        <p:grpSpPr>
          <a:xfrm>
            <a:off x="415999" y="394888"/>
            <a:ext cx="189918" cy="189905"/>
            <a:chOff x="0" y="0"/>
            <a:chExt cx="379809" cy="379809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6C2E1A3C-3010-E9EA-42C8-45715B7F63CC}"/>
                </a:ext>
              </a:extLst>
            </p:cNvPr>
            <p:cNvSpPr/>
            <p:nvPr/>
          </p:nvSpPr>
          <p:spPr>
            <a:xfrm>
              <a:off x="0" y="0"/>
              <a:ext cx="379810" cy="1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8" name="Rectangle">
              <a:extLst>
                <a:ext uri="{FF2B5EF4-FFF2-40B4-BE49-F238E27FC236}">
                  <a16:creationId xmlns:a16="http://schemas.microsoft.com/office/drawing/2014/main" id="{E0F5D7AD-D505-8427-89BA-13BCD32188E1}"/>
                </a:ext>
              </a:extLst>
            </p:cNvPr>
            <p:cNvSpPr/>
            <p:nvPr/>
          </p:nvSpPr>
          <p:spPr>
            <a:xfrm>
              <a:off x="0" y="144065"/>
              <a:ext cx="379810" cy="48817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0DE1C18-5BD6-4D7E-713C-61059F7E692F}"/>
                </a:ext>
              </a:extLst>
            </p:cNvPr>
            <p:cNvSpPr/>
            <p:nvPr/>
          </p:nvSpPr>
          <p:spPr>
            <a:xfrm>
              <a:off x="0" y="206375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20" name="Retângulo 17">
            <a:extLst>
              <a:ext uri="{FF2B5EF4-FFF2-40B4-BE49-F238E27FC236}">
                <a16:creationId xmlns:a16="http://schemas.microsoft.com/office/drawing/2014/main" id="{CBD56E4A-0324-7E8C-8209-190F02B94D3C}"/>
              </a:ext>
            </a:extLst>
          </p:cNvPr>
          <p:cNvSpPr/>
          <p:nvPr userDrawn="1"/>
        </p:nvSpPr>
        <p:spPr>
          <a:xfrm>
            <a:off x="-34527" y="-29298"/>
            <a:ext cx="4369284" cy="2367964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1219291">
              <a:lnSpc>
                <a:spcPct val="100000"/>
              </a:lnSpc>
              <a:defRPr sz="4800" cap="none" spc="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 sz="24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1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B1D09589-D150-E31A-A80E-CF204916C8C4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280003" y="4673565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22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CED66480-4060-F13B-4B17-DE126E04EFC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8911362" y="4673565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23" name="Item 3">
            <a:extLst>
              <a:ext uri="{FF2B5EF4-FFF2-40B4-BE49-F238E27FC236}">
                <a16:creationId xmlns:a16="http://schemas.microsoft.com/office/drawing/2014/main" id="{6842672E-0137-D502-1EB6-CF1BF5C9523B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5313125" y="4281176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3</a:t>
            </a:r>
          </a:p>
        </p:txBody>
      </p:sp>
      <p:sp>
        <p:nvSpPr>
          <p:cNvPr id="24" name="Item 4">
            <a:extLst>
              <a:ext uri="{FF2B5EF4-FFF2-40B4-BE49-F238E27FC236}">
                <a16:creationId xmlns:a16="http://schemas.microsoft.com/office/drawing/2014/main" id="{21215B5D-2906-85A7-B23D-91CC83B0552B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8938134" y="4287526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4</a:t>
            </a:r>
          </a:p>
        </p:txBody>
      </p:sp>
      <p:grpSp>
        <p:nvGrpSpPr>
          <p:cNvPr id="26" name="Group">
            <a:extLst>
              <a:ext uri="{FF2B5EF4-FFF2-40B4-BE49-F238E27FC236}">
                <a16:creationId xmlns:a16="http://schemas.microsoft.com/office/drawing/2014/main" id="{4D0C1C26-66A7-957E-EF58-7CF671682B91}"/>
              </a:ext>
            </a:extLst>
          </p:cNvPr>
          <p:cNvGrpSpPr/>
          <p:nvPr userDrawn="1"/>
        </p:nvGrpSpPr>
        <p:grpSpPr>
          <a:xfrm>
            <a:off x="415999" y="394888"/>
            <a:ext cx="189918" cy="189905"/>
            <a:chOff x="0" y="0"/>
            <a:chExt cx="379809" cy="379809"/>
          </a:xfrm>
        </p:grpSpPr>
        <p:sp>
          <p:nvSpPr>
            <p:cNvPr id="27" name="Shape">
              <a:extLst>
                <a:ext uri="{FF2B5EF4-FFF2-40B4-BE49-F238E27FC236}">
                  <a16:creationId xmlns:a16="http://schemas.microsoft.com/office/drawing/2014/main" id="{D06F1325-78F8-239C-EA36-F95933CA620C}"/>
                </a:ext>
              </a:extLst>
            </p:cNvPr>
            <p:cNvSpPr/>
            <p:nvPr/>
          </p:nvSpPr>
          <p:spPr>
            <a:xfrm>
              <a:off x="0" y="0"/>
              <a:ext cx="379810" cy="130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6873"/>
                  </a:lnTo>
                  <a:lnTo>
                    <a:pt x="0" y="21600"/>
                  </a:lnTo>
                  <a:lnTo>
                    <a:pt x="21600" y="479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13E9E5D4-46D9-12F8-7A9A-5430BF8FFF87}"/>
                </a:ext>
              </a:extLst>
            </p:cNvPr>
            <p:cNvSpPr/>
            <p:nvPr/>
          </p:nvSpPr>
          <p:spPr>
            <a:xfrm>
              <a:off x="0" y="144065"/>
              <a:ext cx="379810" cy="4881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  <p:sp>
          <p:nvSpPr>
            <p:cNvPr id="29" name="Shape">
              <a:extLst>
                <a:ext uri="{FF2B5EF4-FFF2-40B4-BE49-F238E27FC236}">
                  <a16:creationId xmlns:a16="http://schemas.microsoft.com/office/drawing/2014/main" id="{B4EA7577-B669-77DC-84D4-FA20C8F555AC}"/>
                </a:ext>
              </a:extLst>
            </p:cNvPr>
            <p:cNvSpPr/>
            <p:nvPr/>
          </p:nvSpPr>
          <p:spPr>
            <a:xfrm>
              <a:off x="0" y="206375"/>
              <a:ext cx="379810" cy="173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12654"/>
                  </a:lnTo>
                  <a:lnTo>
                    <a:pt x="0" y="21600"/>
                  </a:lnTo>
                  <a:lnTo>
                    <a:pt x="21600" y="89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12792">
                <a:lnSpc>
                  <a:spcPct val="100000"/>
                </a:lnSpc>
                <a:defRPr sz="3200" cap="none" spc="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30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8CE95F40-0079-D307-5708-517F6AF8CA6C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5254601" y="1821278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33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A6B04C67-D704-E7A7-F207-0842706B21C2}"/>
              </a:ext>
            </a:extLst>
          </p:cNvPr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8885961" y="1821278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34" name="Item 1">
            <a:extLst>
              <a:ext uri="{FF2B5EF4-FFF2-40B4-BE49-F238E27FC236}">
                <a16:creationId xmlns:a16="http://schemas.microsoft.com/office/drawing/2014/main" id="{E484AD9F-7CED-1783-70D9-6ED218638DBB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5287723" y="1428890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35" name="Item 2">
            <a:extLst>
              <a:ext uri="{FF2B5EF4-FFF2-40B4-BE49-F238E27FC236}">
                <a16:creationId xmlns:a16="http://schemas.microsoft.com/office/drawing/2014/main" id="{32ABB6FE-F017-4092-5EF8-2C37E7D1F9FD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8912732" y="1435240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  <p:sp>
        <p:nvSpPr>
          <p:cNvPr id="50" name="Frase Slide">
            <a:extLst>
              <a:ext uri="{FF2B5EF4-FFF2-40B4-BE49-F238E27FC236}">
                <a16:creationId xmlns:a16="http://schemas.microsoft.com/office/drawing/2014/main" id="{5045A93C-4131-AD1F-5FBC-D67312F163EB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426333" y="1303413"/>
            <a:ext cx="2841989" cy="55412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indent="0" defTabSz="192901">
              <a:lnSpc>
                <a:spcPct val="100000"/>
              </a:lnSpc>
              <a:spcBef>
                <a:spcPts val="0"/>
              </a:spcBef>
              <a:buSzTx/>
              <a:buNone/>
              <a:defRPr sz="3001" b="0" i="0">
                <a:solidFill>
                  <a:schemeClr val="tx1"/>
                </a:solidFill>
                <a:latin typeface="Serena Medium" pitchFamily="2" charset="77"/>
                <a:ea typeface="Serena Medium" pitchFamily="2" charset="77"/>
                <a:cs typeface="Serena Medium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Título</a:t>
            </a:r>
          </a:p>
        </p:txBody>
      </p:sp>
      <p:sp>
        <p:nvSpPr>
          <p:cNvPr id="51" name="Image">
            <a:extLst>
              <a:ext uri="{FF2B5EF4-FFF2-40B4-BE49-F238E27FC236}">
                <a16:creationId xmlns:a16="http://schemas.microsoft.com/office/drawing/2014/main" id="{8BE5F28F-86B0-0D66-8F4B-68220B56BAB7}"/>
              </a:ext>
            </a:extLst>
          </p:cNvPr>
          <p:cNvSpPr>
            <a:spLocks noGrp="1"/>
          </p:cNvSpPr>
          <p:nvPr>
            <p:ph type="pic" idx="31" hasCustomPrompt="1"/>
          </p:nvPr>
        </p:nvSpPr>
        <p:spPr>
          <a:xfrm>
            <a:off x="1" y="2338666"/>
            <a:ext cx="4334757" cy="45193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pt-BR"/>
              <a:t>Adicionar imagem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26059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55EE20CA-DE5A-33C3-E60B-D400E0341E19}"/>
              </a:ext>
            </a:extLst>
          </p:cNvPr>
          <p:cNvSpPr/>
          <p:nvPr userDrawn="1"/>
        </p:nvSpPr>
        <p:spPr>
          <a:xfrm>
            <a:off x="7591000" y="-2693"/>
            <a:ext cx="4615346" cy="6863385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FF5246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Shape">
            <a:extLst>
              <a:ext uri="{FF2B5EF4-FFF2-40B4-BE49-F238E27FC236}">
                <a16:creationId xmlns:a16="http://schemas.microsoft.com/office/drawing/2014/main" id="{FAEFFF27-D66F-964E-8221-C337E3DFD1C6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6" name="Rectangle">
            <a:extLst>
              <a:ext uri="{FF2B5EF4-FFF2-40B4-BE49-F238E27FC236}">
                <a16:creationId xmlns:a16="http://schemas.microsoft.com/office/drawing/2014/main" id="{A051E09B-645C-FCB4-C354-76B190C92F07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7" name="Shape">
            <a:extLst>
              <a:ext uri="{FF2B5EF4-FFF2-40B4-BE49-F238E27FC236}">
                <a16:creationId xmlns:a16="http://schemas.microsoft.com/office/drawing/2014/main" id="{0F7013D6-E15C-1667-7EE8-D2C1729CD3AC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8" name="Sessão">
            <a:extLst>
              <a:ext uri="{FF2B5EF4-FFF2-40B4-BE49-F238E27FC236}">
                <a16:creationId xmlns:a16="http://schemas.microsoft.com/office/drawing/2014/main" id="{D7C38E00-DE63-8582-A307-120E3D864896}"/>
              </a:ext>
            </a:extLst>
          </p:cNvPr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11293128" y="394976"/>
            <a:ext cx="514828" cy="1701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000" b="0" i="0" baseline="-40000">
                <a:solidFill>
                  <a:schemeClr val="tx1"/>
                </a:solidFill>
                <a:latin typeface="Poppins" pitchFamily="2" charset="77"/>
                <a:ea typeface="Serena" pitchFamily="2" charset="77"/>
                <a:cs typeface="Poppins" pitchFamily="2" charset="77"/>
                <a:sym typeface="Carbona Variable Regular Mono Regular"/>
              </a:defRPr>
            </a:lvl1pPr>
          </a:lstStyle>
          <a:p>
            <a:pPr lvl="0"/>
            <a:r>
              <a:rPr lang="pt-BR" noProof="0"/>
              <a:t>Sessão</a:t>
            </a:r>
          </a:p>
        </p:txBody>
      </p:sp>
      <p:sp>
        <p:nvSpPr>
          <p:cNvPr id="60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5545D3D8-6C61-64F7-5AAE-B3BE11183B9B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8714207" y="2507842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61" name="Item 1">
            <a:extLst>
              <a:ext uri="{FF2B5EF4-FFF2-40B4-BE49-F238E27FC236}">
                <a16:creationId xmlns:a16="http://schemas.microsoft.com/office/drawing/2014/main" id="{21E19318-112D-05C8-2268-A4617F17AC48}"/>
              </a:ext>
            </a:extLst>
          </p:cNvPr>
          <p:cNvSpPr txBox="1">
            <a:spLocks noGrp="1"/>
          </p:cNvSpPr>
          <p:nvPr>
            <p:ph type="body" sz="quarter" idx="31" hasCustomPrompt="1"/>
          </p:nvPr>
        </p:nvSpPr>
        <p:spPr>
          <a:xfrm>
            <a:off x="8747329" y="2115453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chemeClr val="tx1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62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E508F3BD-E2F0-1BDF-93E4-458DD106075D}"/>
              </a:ext>
            </a:extLst>
          </p:cNvPr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8714207" y="4565242"/>
            <a:ext cx="2471357" cy="42627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63" name="Item 1">
            <a:extLst>
              <a:ext uri="{FF2B5EF4-FFF2-40B4-BE49-F238E27FC236}">
                <a16:creationId xmlns:a16="http://schemas.microsoft.com/office/drawing/2014/main" id="{34F36797-9471-2D4D-7E6A-8DE56FD974C0}"/>
              </a:ext>
            </a:extLst>
          </p:cNvPr>
          <p:cNvSpPr txBox="1">
            <a:spLocks noGrp="1"/>
          </p:cNvSpPr>
          <p:nvPr>
            <p:ph type="body" sz="quarter" idx="33" hasCustomPrompt="1"/>
          </p:nvPr>
        </p:nvSpPr>
        <p:spPr>
          <a:xfrm>
            <a:off x="8747329" y="4172853"/>
            <a:ext cx="2211042" cy="25609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400" b="1" i="0" baseline="0">
                <a:solidFill>
                  <a:schemeClr val="tx1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</p:spTree>
    <p:extLst>
      <p:ext uri="{BB962C8B-B14F-4D97-AF65-F5344CB8AC3E}">
        <p14:creationId xmlns:p14="http://schemas.microsoft.com/office/powerpoint/2010/main" val="2671468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">
            <a:extLst>
              <a:ext uri="{FF2B5EF4-FFF2-40B4-BE49-F238E27FC236}">
                <a16:creationId xmlns:a16="http://schemas.microsoft.com/office/drawing/2014/main" id="{43CB297C-9BCC-B1EE-1045-90B0D05937D7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2" name="Rectangle">
            <a:extLst>
              <a:ext uri="{FF2B5EF4-FFF2-40B4-BE49-F238E27FC236}">
                <a16:creationId xmlns:a16="http://schemas.microsoft.com/office/drawing/2014/main" id="{83F01DC2-C2A1-04FB-E832-AF3A6AB4BA02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3" name="Shape">
            <a:extLst>
              <a:ext uri="{FF2B5EF4-FFF2-40B4-BE49-F238E27FC236}">
                <a16:creationId xmlns:a16="http://schemas.microsoft.com/office/drawing/2014/main" id="{EDC13631-E09E-601C-E785-E6C94B51EC45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4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F7AE9C5B-D697-D6D1-3C91-F713D8094E6B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305721" y="24198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75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1FA4460E-76B5-0448-6733-B315D48783B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937081" y="24198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76" name="Item 1">
            <a:extLst>
              <a:ext uri="{FF2B5EF4-FFF2-40B4-BE49-F238E27FC236}">
                <a16:creationId xmlns:a16="http://schemas.microsoft.com/office/drawing/2014/main" id="{B8BF8B1D-57A3-D967-F59D-BED73ED097C2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332493" y="2126670"/>
            <a:ext cx="2211042" cy="24827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2000" b="1" i="0" baseline="-20000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77" name="Item 2">
            <a:extLst>
              <a:ext uri="{FF2B5EF4-FFF2-40B4-BE49-F238E27FC236}">
                <a16:creationId xmlns:a16="http://schemas.microsoft.com/office/drawing/2014/main" id="{9A9694E0-7A4D-AA8C-96ED-1B925EC0D348}"/>
              </a:ext>
            </a:extLst>
          </p:cNvPr>
          <p:cNvSpPr txBox="1">
            <a:spLocks noGrp="1"/>
          </p:cNvSpPr>
          <p:nvPr>
            <p:ph type="body" sz="quarter" idx="25" hasCustomPrompt="1"/>
          </p:nvPr>
        </p:nvSpPr>
        <p:spPr>
          <a:xfrm>
            <a:off x="4970203" y="2139370"/>
            <a:ext cx="2211042" cy="24827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2000" b="1" i="0" baseline="-20000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  <p:sp>
        <p:nvSpPr>
          <p:cNvPr id="78" name="Item 3">
            <a:extLst>
              <a:ext uri="{FF2B5EF4-FFF2-40B4-BE49-F238E27FC236}">
                <a16:creationId xmlns:a16="http://schemas.microsoft.com/office/drawing/2014/main" id="{76D7E033-9C69-5DF8-7ED0-E5493FEA046A}"/>
              </a:ext>
            </a:extLst>
          </p:cNvPr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8595212" y="2145720"/>
            <a:ext cx="2211042" cy="248273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2000" b="1" i="0" baseline="-20000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3</a:t>
            </a:r>
          </a:p>
        </p:txBody>
      </p:sp>
      <p:sp>
        <p:nvSpPr>
          <p:cNvPr id="79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306C944B-FA5E-B160-02C0-17ADA2B6AD1F}"/>
              </a:ext>
            </a:extLst>
          </p:cNvPr>
          <p:cNvSpPr txBox="1">
            <a:spLocks noGrp="1"/>
          </p:cNvSpPr>
          <p:nvPr>
            <p:ph type="body" sz="quarter" idx="37" hasCustomPrompt="1"/>
          </p:nvPr>
        </p:nvSpPr>
        <p:spPr>
          <a:xfrm>
            <a:off x="1305721" y="34485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0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D2AA0E6A-13D0-BD6A-B746-83F2D332612C}"/>
              </a:ext>
            </a:extLst>
          </p:cNvPr>
          <p:cNvSpPr txBox="1">
            <a:spLocks noGrp="1"/>
          </p:cNvSpPr>
          <p:nvPr>
            <p:ph type="body" sz="quarter" idx="38" hasCustomPrompt="1"/>
          </p:nvPr>
        </p:nvSpPr>
        <p:spPr>
          <a:xfrm>
            <a:off x="4937081" y="34485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1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DC3EEC21-FAD6-CF93-AB6C-75E645862BB7}"/>
              </a:ext>
            </a:extLst>
          </p:cNvPr>
          <p:cNvSpPr txBox="1">
            <a:spLocks noGrp="1"/>
          </p:cNvSpPr>
          <p:nvPr>
            <p:ph type="body" sz="quarter" idx="39" hasCustomPrompt="1"/>
          </p:nvPr>
        </p:nvSpPr>
        <p:spPr>
          <a:xfrm>
            <a:off x="8568440" y="34485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2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C7D03C07-0E13-F63C-4E49-3AE2457D2F23}"/>
              </a:ext>
            </a:extLst>
          </p:cNvPr>
          <p:cNvSpPr txBox="1">
            <a:spLocks noGrp="1"/>
          </p:cNvSpPr>
          <p:nvPr>
            <p:ph type="body" sz="quarter" idx="40" hasCustomPrompt="1"/>
          </p:nvPr>
        </p:nvSpPr>
        <p:spPr>
          <a:xfrm>
            <a:off x="1305721" y="45407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3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735ACD9A-280E-BB2B-251E-D7DF43AC2144}"/>
              </a:ext>
            </a:extLst>
          </p:cNvPr>
          <p:cNvSpPr txBox="1">
            <a:spLocks noGrp="1"/>
          </p:cNvSpPr>
          <p:nvPr>
            <p:ph type="body" sz="quarter" idx="41" hasCustomPrompt="1"/>
          </p:nvPr>
        </p:nvSpPr>
        <p:spPr>
          <a:xfrm>
            <a:off x="4937081" y="45407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4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E7FBA37E-C784-1BB3-2F86-BDD3E5F27ACF}"/>
              </a:ext>
            </a:extLst>
          </p:cNvPr>
          <p:cNvSpPr txBox="1">
            <a:spLocks noGrp="1"/>
          </p:cNvSpPr>
          <p:nvPr>
            <p:ph type="body" sz="quarter" idx="42" hasCustomPrompt="1"/>
          </p:nvPr>
        </p:nvSpPr>
        <p:spPr>
          <a:xfrm>
            <a:off x="8568440" y="45407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  <p:sp>
        <p:nvSpPr>
          <p:cNvPr id="85" name="Lorem ipsum dolor sit amet, consectetuer adipiscing elit, sed diam nonummy nibh euismod tincidunt ut laoreet dolore magna aliquam erat volutpat. Ut wisi enim">
            <a:extLst>
              <a:ext uri="{FF2B5EF4-FFF2-40B4-BE49-F238E27FC236}">
                <a16:creationId xmlns:a16="http://schemas.microsoft.com/office/drawing/2014/main" id="{17458E9E-9DF4-3D95-E82A-BFE7F32EF2A8}"/>
              </a:ext>
            </a:extLst>
          </p:cNvPr>
          <p:cNvSpPr txBox="1">
            <a:spLocks noGrp="1"/>
          </p:cNvSpPr>
          <p:nvPr>
            <p:ph type="body" sz="quarter" idx="43" hasCustomPrompt="1"/>
          </p:nvPr>
        </p:nvSpPr>
        <p:spPr>
          <a:xfrm>
            <a:off x="8567485" y="2419811"/>
            <a:ext cx="2471357" cy="4262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aqui um texto descritivo</a:t>
            </a:r>
          </a:p>
        </p:txBody>
      </p:sp>
    </p:spTree>
    <p:extLst>
      <p:ext uri="{BB962C8B-B14F-4D97-AF65-F5344CB8AC3E}">
        <p14:creationId xmlns:p14="http://schemas.microsoft.com/office/powerpoint/2010/main" val="25228790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">
            <a:extLst>
              <a:ext uri="{FF2B5EF4-FFF2-40B4-BE49-F238E27FC236}">
                <a16:creationId xmlns:a16="http://schemas.microsoft.com/office/drawing/2014/main" id="{9479C449-6284-4365-F49F-8C52BDCEE1EB}"/>
              </a:ext>
            </a:extLst>
          </p:cNvPr>
          <p:cNvGrpSpPr/>
          <p:nvPr userDrawn="1"/>
        </p:nvGrpSpPr>
        <p:grpSpPr>
          <a:xfrm>
            <a:off x="401731" y="1961864"/>
            <a:ext cx="11389332" cy="3288486"/>
            <a:chOff x="0" y="0"/>
            <a:chExt cx="22777178" cy="6576969"/>
          </a:xfrm>
        </p:grpSpPr>
        <p:sp>
          <p:nvSpPr>
            <p:cNvPr id="28" name="Google Shape;124;p50">
              <a:extLst>
                <a:ext uri="{FF2B5EF4-FFF2-40B4-BE49-F238E27FC236}">
                  <a16:creationId xmlns:a16="http://schemas.microsoft.com/office/drawing/2014/main" id="{8534FFDF-50AA-0D94-675B-2CE89B725983}"/>
                </a:ext>
              </a:extLst>
            </p:cNvPr>
            <p:cNvSpPr/>
            <p:nvPr/>
          </p:nvSpPr>
          <p:spPr>
            <a:xfrm>
              <a:off x="16956" y="0"/>
              <a:ext cx="22760129" cy="0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29" name="Google Shape;130;p50">
              <a:extLst>
                <a:ext uri="{FF2B5EF4-FFF2-40B4-BE49-F238E27FC236}">
                  <a16:creationId xmlns:a16="http://schemas.microsoft.com/office/drawing/2014/main" id="{852C0B1A-AC80-674F-83BB-1C930ED2C183}"/>
                </a:ext>
              </a:extLst>
            </p:cNvPr>
            <p:cNvSpPr/>
            <p:nvPr/>
          </p:nvSpPr>
          <p:spPr>
            <a:xfrm>
              <a:off x="16956" y="1426128"/>
              <a:ext cx="22760129" cy="1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0" name="Google Shape;132;p50">
              <a:extLst>
                <a:ext uri="{FF2B5EF4-FFF2-40B4-BE49-F238E27FC236}">
                  <a16:creationId xmlns:a16="http://schemas.microsoft.com/office/drawing/2014/main" id="{0AD3AE50-DDFF-E14E-77FA-3FCB6FEDBC82}"/>
                </a:ext>
              </a:extLst>
            </p:cNvPr>
            <p:cNvSpPr/>
            <p:nvPr/>
          </p:nvSpPr>
          <p:spPr>
            <a:xfrm>
              <a:off x="16956" y="2684478"/>
              <a:ext cx="22760129" cy="1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1" name="Google Shape;134;p50">
              <a:extLst>
                <a:ext uri="{FF2B5EF4-FFF2-40B4-BE49-F238E27FC236}">
                  <a16:creationId xmlns:a16="http://schemas.microsoft.com/office/drawing/2014/main" id="{8E958899-1C86-6382-9678-09AC6B00D5A6}"/>
                </a:ext>
              </a:extLst>
            </p:cNvPr>
            <p:cNvSpPr/>
            <p:nvPr/>
          </p:nvSpPr>
          <p:spPr>
            <a:xfrm>
              <a:off x="16956" y="3993160"/>
              <a:ext cx="22760129" cy="1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2" name="Google Shape;136;p50">
              <a:extLst>
                <a:ext uri="{FF2B5EF4-FFF2-40B4-BE49-F238E27FC236}">
                  <a16:creationId xmlns:a16="http://schemas.microsoft.com/office/drawing/2014/main" id="{CD0A2E71-5732-271F-EA3A-649476EC43D5}"/>
                </a:ext>
              </a:extLst>
            </p:cNvPr>
            <p:cNvSpPr/>
            <p:nvPr/>
          </p:nvSpPr>
          <p:spPr>
            <a:xfrm>
              <a:off x="0" y="5234732"/>
              <a:ext cx="22777179" cy="1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3" name="Google Shape;138;p50">
              <a:extLst>
                <a:ext uri="{FF2B5EF4-FFF2-40B4-BE49-F238E27FC236}">
                  <a16:creationId xmlns:a16="http://schemas.microsoft.com/office/drawing/2014/main" id="{EB8FE281-1690-3957-AD98-04653116F83F}"/>
                </a:ext>
              </a:extLst>
            </p:cNvPr>
            <p:cNvSpPr/>
            <p:nvPr/>
          </p:nvSpPr>
          <p:spPr>
            <a:xfrm>
              <a:off x="16956" y="6576969"/>
              <a:ext cx="22760129" cy="1"/>
            </a:xfrm>
            <a:prstGeom prst="line">
              <a:avLst/>
            </a:prstGeom>
            <a:noFill/>
            <a:ln w="12700" cap="flat">
              <a:solidFill>
                <a:srgbClr val="A1A1A1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defTabSz="914492">
                <a:lnSpc>
                  <a:spcPct val="100000"/>
                </a:lnSpc>
                <a:defRPr sz="2800" cap="none" spc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 sz="1400" b="0" i="0">
                <a:latin typeface="Poppins" pitchFamily="2" charset="77"/>
                <a:cs typeface="Poppins" pitchFamily="2" charset="77"/>
              </a:endParaRPr>
            </a:p>
          </p:txBody>
        </p:sp>
      </p:grpSp>
      <p:sp>
        <p:nvSpPr>
          <p:cNvPr id="34" name="Item 1">
            <a:extLst>
              <a:ext uri="{FF2B5EF4-FFF2-40B4-BE49-F238E27FC236}">
                <a16:creationId xmlns:a16="http://schemas.microsoft.com/office/drawing/2014/main" id="{C51B71DA-985E-5BCF-B671-9C66D1E705D3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883026" y="1626639"/>
            <a:ext cx="1087965" cy="20928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192901">
              <a:lnSpc>
                <a:spcPct val="70000"/>
              </a:lnSpc>
              <a:spcBef>
                <a:spcPts val="0"/>
              </a:spcBef>
              <a:buSzTx/>
              <a:buNone/>
              <a:defRPr sz="1500" b="1" i="0" baseline="-26666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45" name="Google Shape;61;p45">
            <a:extLst>
              <a:ext uri="{FF2B5EF4-FFF2-40B4-BE49-F238E27FC236}">
                <a16:creationId xmlns:a16="http://schemas.microsoft.com/office/drawing/2014/main" id="{226120C4-558A-93D1-8303-90457B169C97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801017" y="18588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52" name="Linha 01">
            <a:extLst>
              <a:ext uri="{FF2B5EF4-FFF2-40B4-BE49-F238E27FC236}">
                <a16:creationId xmlns:a16="http://schemas.microsoft.com/office/drawing/2014/main" id="{12442475-30BC-C4C7-BB97-9FCB120D8C76}"/>
              </a:ext>
            </a:extLst>
          </p:cNvPr>
          <p:cNvSpPr txBox="1">
            <a:spLocks noGrp="1"/>
          </p:cNvSpPr>
          <p:nvPr>
            <p:ph type="body" sz="quarter" idx="46" hasCustomPrompt="1"/>
          </p:nvPr>
        </p:nvSpPr>
        <p:spPr>
          <a:xfrm>
            <a:off x="424182" y="2205259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1</a:t>
            </a:r>
          </a:p>
        </p:txBody>
      </p:sp>
      <p:sp>
        <p:nvSpPr>
          <p:cNvPr id="53" name="Linha 02">
            <a:extLst>
              <a:ext uri="{FF2B5EF4-FFF2-40B4-BE49-F238E27FC236}">
                <a16:creationId xmlns:a16="http://schemas.microsoft.com/office/drawing/2014/main" id="{A51452F6-CC7E-3B46-85C5-B0E4C17F6F15}"/>
              </a:ext>
            </a:extLst>
          </p:cNvPr>
          <p:cNvSpPr txBox="1">
            <a:spLocks noGrp="1"/>
          </p:cNvSpPr>
          <p:nvPr>
            <p:ph type="body" sz="quarter" idx="47" hasCustomPrompt="1"/>
          </p:nvPr>
        </p:nvSpPr>
        <p:spPr>
          <a:xfrm>
            <a:off x="424182" y="2834433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  <p:sp>
        <p:nvSpPr>
          <p:cNvPr id="54" name="Linha 03">
            <a:extLst>
              <a:ext uri="{FF2B5EF4-FFF2-40B4-BE49-F238E27FC236}">
                <a16:creationId xmlns:a16="http://schemas.microsoft.com/office/drawing/2014/main" id="{F42293E5-05C0-6F2E-7C5C-BEB6191497AC}"/>
              </a:ext>
            </a:extLst>
          </p:cNvPr>
          <p:cNvSpPr txBox="1">
            <a:spLocks noGrp="1"/>
          </p:cNvSpPr>
          <p:nvPr>
            <p:ph type="body" sz="quarter" idx="48" hasCustomPrompt="1"/>
          </p:nvPr>
        </p:nvSpPr>
        <p:spPr>
          <a:xfrm>
            <a:off x="424182" y="3488774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3</a:t>
            </a:r>
          </a:p>
        </p:txBody>
      </p:sp>
      <p:sp>
        <p:nvSpPr>
          <p:cNvPr id="55" name="Linha 04">
            <a:extLst>
              <a:ext uri="{FF2B5EF4-FFF2-40B4-BE49-F238E27FC236}">
                <a16:creationId xmlns:a16="http://schemas.microsoft.com/office/drawing/2014/main" id="{C557E90F-DF33-3893-5AF5-DF167FB52FA7}"/>
              </a:ext>
            </a:extLst>
          </p:cNvPr>
          <p:cNvSpPr txBox="1">
            <a:spLocks noGrp="1"/>
          </p:cNvSpPr>
          <p:nvPr>
            <p:ph type="body" sz="quarter" idx="49" hasCustomPrompt="1"/>
          </p:nvPr>
        </p:nvSpPr>
        <p:spPr>
          <a:xfrm>
            <a:off x="424182" y="4109560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4</a:t>
            </a:r>
          </a:p>
        </p:txBody>
      </p:sp>
      <p:sp>
        <p:nvSpPr>
          <p:cNvPr id="56" name="Linha 05">
            <a:extLst>
              <a:ext uri="{FF2B5EF4-FFF2-40B4-BE49-F238E27FC236}">
                <a16:creationId xmlns:a16="http://schemas.microsoft.com/office/drawing/2014/main" id="{DA65C811-7788-F036-2343-28E0E6793C5E}"/>
              </a:ext>
            </a:extLst>
          </p:cNvPr>
          <p:cNvSpPr txBox="1">
            <a:spLocks noGrp="1"/>
          </p:cNvSpPr>
          <p:nvPr>
            <p:ph type="body" sz="quarter" idx="50" hasCustomPrompt="1"/>
          </p:nvPr>
        </p:nvSpPr>
        <p:spPr>
          <a:xfrm>
            <a:off x="424182" y="4780677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5</a:t>
            </a:r>
          </a:p>
        </p:txBody>
      </p:sp>
      <p:sp>
        <p:nvSpPr>
          <p:cNvPr id="57" name="Linha 06">
            <a:extLst>
              <a:ext uri="{FF2B5EF4-FFF2-40B4-BE49-F238E27FC236}">
                <a16:creationId xmlns:a16="http://schemas.microsoft.com/office/drawing/2014/main" id="{96E95B33-AC5D-2868-62E7-7DADCD1E7EDC}"/>
              </a:ext>
            </a:extLst>
          </p:cNvPr>
          <p:cNvSpPr txBox="1">
            <a:spLocks noGrp="1"/>
          </p:cNvSpPr>
          <p:nvPr>
            <p:ph type="body" sz="quarter" idx="51" hasCustomPrompt="1"/>
          </p:nvPr>
        </p:nvSpPr>
        <p:spPr>
          <a:xfrm>
            <a:off x="424182" y="5393076"/>
            <a:ext cx="2192188" cy="302006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defTabSz="1219291">
              <a:spcBef>
                <a:spcPts val="0"/>
              </a:spcBef>
              <a:buSzTx/>
              <a:buNone/>
              <a:defRPr sz="15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Item 6</a:t>
            </a:r>
          </a:p>
        </p:txBody>
      </p:sp>
      <p:sp>
        <p:nvSpPr>
          <p:cNvPr id="64" name="Shape">
            <a:extLst>
              <a:ext uri="{FF2B5EF4-FFF2-40B4-BE49-F238E27FC236}">
                <a16:creationId xmlns:a16="http://schemas.microsoft.com/office/drawing/2014/main" id="{73DF64AA-F4B2-598E-DC92-E4E6F8A6E5D3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5" name="Rectangle">
            <a:extLst>
              <a:ext uri="{FF2B5EF4-FFF2-40B4-BE49-F238E27FC236}">
                <a16:creationId xmlns:a16="http://schemas.microsoft.com/office/drawing/2014/main" id="{DB152759-0FBE-4D34-E378-BFDA1C6E4CFE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" name="Shape">
            <a:extLst>
              <a:ext uri="{FF2B5EF4-FFF2-40B4-BE49-F238E27FC236}">
                <a16:creationId xmlns:a16="http://schemas.microsoft.com/office/drawing/2014/main" id="{C933181F-AD39-13A2-7024-9C6B6C211B65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7" name="Item 1">
            <a:extLst>
              <a:ext uri="{FF2B5EF4-FFF2-40B4-BE49-F238E27FC236}">
                <a16:creationId xmlns:a16="http://schemas.microsoft.com/office/drawing/2014/main" id="{0BE11106-CD74-2EA8-751D-832468BC5674}"/>
              </a:ext>
            </a:extLst>
          </p:cNvPr>
          <p:cNvSpPr txBox="1">
            <a:spLocks noGrp="1"/>
          </p:cNvSpPr>
          <p:nvPr>
            <p:ph type="body" sz="quarter" idx="53" hasCustomPrompt="1"/>
          </p:nvPr>
        </p:nvSpPr>
        <p:spPr>
          <a:xfrm>
            <a:off x="5193186" y="1626639"/>
            <a:ext cx="1087965" cy="20928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192901">
              <a:lnSpc>
                <a:spcPct val="70000"/>
              </a:lnSpc>
              <a:spcBef>
                <a:spcPts val="0"/>
              </a:spcBef>
              <a:buSzTx/>
              <a:buNone/>
              <a:defRPr sz="1500" b="1" i="0" baseline="-26666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2</a:t>
            </a:r>
          </a:p>
        </p:txBody>
      </p:sp>
      <p:sp>
        <p:nvSpPr>
          <p:cNvPr id="88" name="Item 1">
            <a:extLst>
              <a:ext uri="{FF2B5EF4-FFF2-40B4-BE49-F238E27FC236}">
                <a16:creationId xmlns:a16="http://schemas.microsoft.com/office/drawing/2014/main" id="{5845EBDA-2A79-C3B0-B8A3-13C59FA07BC7}"/>
              </a:ext>
            </a:extLst>
          </p:cNvPr>
          <p:cNvSpPr txBox="1">
            <a:spLocks noGrp="1"/>
          </p:cNvSpPr>
          <p:nvPr>
            <p:ph type="body" sz="quarter" idx="54" hasCustomPrompt="1"/>
          </p:nvPr>
        </p:nvSpPr>
        <p:spPr>
          <a:xfrm>
            <a:off x="7570622" y="1626639"/>
            <a:ext cx="1087965" cy="20928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192901">
              <a:lnSpc>
                <a:spcPct val="70000"/>
              </a:lnSpc>
              <a:spcBef>
                <a:spcPts val="0"/>
              </a:spcBef>
              <a:buSzTx/>
              <a:buNone/>
              <a:defRPr sz="1500" b="1" i="0" baseline="-26666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3</a:t>
            </a:r>
          </a:p>
        </p:txBody>
      </p:sp>
      <p:sp>
        <p:nvSpPr>
          <p:cNvPr id="89" name="Item 1">
            <a:extLst>
              <a:ext uri="{FF2B5EF4-FFF2-40B4-BE49-F238E27FC236}">
                <a16:creationId xmlns:a16="http://schemas.microsoft.com/office/drawing/2014/main" id="{9ACDD909-AD8C-3408-AA52-7DC47EE15C20}"/>
              </a:ext>
            </a:extLst>
          </p:cNvPr>
          <p:cNvSpPr txBox="1">
            <a:spLocks noGrp="1"/>
          </p:cNvSpPr>
          <p:nvPr>
            <p:ph type="body" sz="quarter" idx="55" hasCustomPrompt="1"/>
          </p:nvPr>
        </p:nvSpPr>
        <p:spPr>
          <a:xfrm>
            <a:off x="9948059" y="1626639"/>
            <a:ext cx="1087965" cy="209288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192901">
              <a:lnSpc>
                <a:spcPct val="70000"/>
              </a:lnSpc>
              <a:spcBef>
                <a:spcPts val="0"/>
              </a:spcBef>
              <a:buSzTx/>
              <a:buNone/>
              <a:defRPr sz="1500" b="1" i="0" baseline="-26666">
                <a:solidFill>
                  <a:srgbClr val="FF5246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Item 4</a:t>
            </a:r>
          </a:p>
        </p:txBody>
      </p:sp>
      <p:sp>
        <p:nvSpPr>
          <p:cNvPr id="90" name="Google Shape;61;p45">
            <a:extLst>
              <a:ext uri="{FF2B5EF4-FFF2-40B4-BE49-F238E27FC236}">
                <a16:creationId xmlns:a16="http://schemas.microsoft.com/office/drawing/2014/main" id="{FD01C2B4-1830-9726-1405-3005F054FF0A}"/>
              </a:ext>
            </a:extLst>
          </p:cNvPr>
          <p:cNvSpPr txBox="1">
            <a:spLocks noGrp="1"/>
          </p:cNvSpPr>
          <p:nvPr>
            <p:ph type="body" sz="quarter" idx="56" hasCustomPrompt="1"/>
          </p:nvPr>
        </p:nvSpPr>
        <p:spPr>
          <a:xfrm>
            <a:off x="2801017" y="254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1" name="Google Shape;61;p45">
            <a:extLst>
              <a:ext uri="{FF2B5EF4-FFF2-40B4-BE49-F238E27FC236}">
                <a16:creationId xmlns:a16="http://schemas.microsoft.com/office/drawing/2014/main" id="{5C3B9102-BE8E-4ECC-9A74-57A414E12A5A}"/>
              </a:ext>
            </a:extLst>
          </p:cNvPr>
          <p:cNvSpPr txBox="1">
            <a:spLocks noGrp="1"/>
          </p:cNvSpPr>
          <p:nvPr>
            <p:ph type="body" sz="quarter" idx="57" hasCustomPrompt="1"/>
          </p:nvPr>
        </p:nvSpPr>
        <p:spPr>
          <a:xfrm>
            <a:off x="2801017" y="3179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2" name="Google Shape;61;p45">
            <a:extLst>
              <a:ext uri="{FF2B5EF4-FFF2-40B4-BE49-F238E27FC236}">
                <a16:creationId xmlns:a16="http://schemas.microsoft.com/office/drawing/2014/main" id="{6AA6ECFB-9A67-9F6A-DE08-2EE7A3700687}"/>
              </a:ext>
            </a:extLst>
          </p:cNvPr>
          <p:cNvSpPr txBox="1">
            <a:spLocks noGrp="1"/>
          </p:cNvSpPr>
          <p:nvPr>
            <p:ph type="body" sz="quarter" idx="58" hasCustomPrompt="1"/>
          </p:nvPr>
        </p:nvSpPr>
        <p:spPr>
          <a:xfrm>
            <a:off x="2801017" y="381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3" name="Google Shape;61;p45">
            <a:extLst>
              <a:ext uri="{FF2B5EF4-FFF2-40B4-BE49-F238E27FC236}">
                <a16:creationId xmlns:a16="http://schemas.microsoft.com/office/drawing/2014/main" id="{24964AA2-9254-6B8E-5910-0DCC5C3D1B0F}"/>
              </a:ext>
            </a:extLst>
          </p:cNvPr>
          <p:cNvSpPr txBox="1">
            <a:spLocks noGrp="1"/>
          </p:cNvSpPr>
          <p:nvPr>
            <p:ph type="body" sz="quarter" idx="59" hasCustomPrompt="1"/>
          </p:nvPr>
        </p:nvSpPr>
        <p:spPr>
          <a:xfrm>
            <a:off x="2801017" y="44750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4" name="Google Shape;61;p45">
            <a:extLst>
              <a:ext uri="{FF2B5EF4-FFF2-40B4-BE49-F238E27FC236}">
                <a16:creationId xmlns:a16="http://schemas.microsoft.com/office/drawing/2014/main" id="{EBD4A872-3029-A6A2-403A-3977035726D9}"/>
              </a:ext>
            </a:extLst>
          </p:cNvPr>
          <p:cNvSpPr txBox="1">
            <a:spLocks noGrp="1"/>
          </p:cNvSpPr>
          <p:nvPr>
            <p:ph type="body" sz="quarter" idx="60" hasCustomPrompt="1"/>
          </p:nvPr>
        </p:nvSpPr>
        <p:spPr>
          <a:xfrm>
            <a:off x="2801017" y="5108711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5" name="Google Shape;61;p45">
            <a:extLst>
              <a:ext uri="{FF2B5EF4-FFF2-40B4-BE49-F238E27FC236}">
                <a16:creationId xmlns:a16="http://schemas.microsoft.com/office/drawing/2014/main" id="{A21D34F4-1274-4F0D-986B-45DD2FEC71EF}"/>
              </a:ext>
            </a:extLst>
          </p:cNvPr>
          <p:cNvSpPr txBox="1">
            <a:spLocks noGrp="1"/>
          </p:cNvSpPr>
          <p:nvPr>
            <p:ph type="body" sz="quarter" idx="61" hasCustomPrompt="1"/>
          </p:nvPr>
        </p:nvSpPr>
        <p:spPr>
          <a:xfrm>
            <a:off x="5188772" y="18588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6" name="Google Shape;61;p45">
            <a:extLst>
              <a:ext uri="{FF2B5EF4-FFF2-40B4-BE49-F238E27FC236}">
                <a16:creationId xmlns:a16="http://schemas.microsoft.com/office/drawing/2014/main" id="{2F0C2A50-6822-0CF3-DDE9-4DF4616E8C5B}"/>
              </a:ext>
            </a:extLst>
          </p:cNvPr>
          <p:cNvSpPr txBox="1">
            <a:spLocks noGrp="1"/>
          </p:cNvSpPr>
          <p:nvPr>
            <p:ph type="body" sz="quarter" idx="62" hasCustomPrompt="1"/>
          </p:nvPr>
        </p:nvSpPr>
        <p:spPr>
          <a:xfrm>
            <a:off x="5188772" y="254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7" name="Google Shape;61;p45">
            <a:extLst>
              <a:ext uri="{FF2B5EF4-FFF2-40B4-BE49-F238E27FC236}">
                <a16:creationId xmlns:a16="http://schemas.microsoft.com/office/drawing/2014/main" id="{E2FE3D39-B249-E455-E5C9-0218236ED25A}"/>
              </a:ext>
            </a:extLst>
          </p:cNvPr>
          <p:cNvSpPr txBox="1">
            <a:spLocks noGrp="1"/>
          </p:cNvSpPr>
          <p:nvPr>
            <p:ph type="body" sz="quarter" idx="63" hasCustomPrompt="1"/>
          </p:nvPr>
        </p:nvSpPr>
        <p:spPr>
          <a:xfrm>
            <a:off x="5188772" y="3179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8" name="Google Shape;61;p45">
            <a:extLst>
              <a:ext uri="{FF2B5EF4-FFF2-40B4-BE49-F238E27FC236}">
                <a16:creationId xmlns:a16="http://schemas.microsoft.com/office/drawing/2014/main" id="{8B1BACA4-D120-9522-119C-BDDC380F9077}"/>
              </a:ext>
            </a:extLst>
          </p:cNvPr>
          <p:cNvSpPr txBox="1">
            <a:spLocks noGrp="1"/>
          </p:cNvSpPr>
          <p:nvPr>
            <p:ph type="body" sz="quarter" idx="64" hasCustomPrompt="1"/>
          </p:nvPr>
        </p:nvSpPr>
        <p:spPr>
          <a:xfrm>
            <a:off x="5188772" y="381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99" name="Google Shape;61;p45">
            <a:extLst>
              <a:ext uri="{FF2B5EF4-FFF2-40B4-BE49-F238E27FC236}">
                <a16:creationId xmlns:a16="http://schemas.microsoft.com/office/drawing/2014/main" id="{159FFB69-9A36-7C8A-946F-C26252BCB546}"/>
              </a:ext>
            </a:extLst>
          </p:cNvPr>
          <p:cNvSpPr txBox="1">
            <a:spLocks noGrp="1"/>
          </p:cNvSpPr>
          <p:nvPr>
            <p:ph type="body" sz="quarter" idx="65" hasCustomPrompt="1"/>
          </p:nvPr>
        </p:nvSpPr>
        <p:spPr>
          <a:xfrm>
            <a:off x="5188772" y="44750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0" name="Google Shape;61;p45">
            <a:extLst>
              <a:ext uri="{FF2B5EF4-FFF2-40B4-BE49-F238E27FC236}">
                <a16:creationId xmlns:a16="http://schemas.microsoft.com/office/drawing/2014/main" id="{0898EE6D-6595-F334-67F7-9AE77758CC6F}"/>
              </a:ext>
            </a:extLst>
          </p:cNvPr>
          <p:cNvSpPr txBox="1">
            <a:spLocks noGrp="1"/>
          </p:cNvSpPr>
          <p:nvPr>
            <p:ph type="body" sz="quarter" idx="66" hasCustomPrompt="1"/>
          </p:nvPr>
        </p:nvSpPr>
        <p:spPr>
          <a:xfrm>
            <a:off x="5188772" y="5108711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1" name="Google Shape;61;p45">
            <a:extLst>
              <a:ext uri="{FF2B5EF4-FFF2-40B4-BE49-F238E27FC236}">
                <a16:creationId xmlns:a16="http://schemas.microsoft.com/office/drawing/2014/main" id="{687D43C0-CE55-2C3E-17CC-DD9958EBF510}"/>
              </a:ext>
            </a:extLst>
          </p:cNvPr>
          <p:cNvSpPr txBox="1">
            <a:spLocks noGrp="1"/>
          </p:cNvSpPr>
          <p:nvPr>
            <p:ph type="body" sz="quarter" idx="67" hasCustomPrompt="1"/>
          </p:nvPr>
        </p:nvSpPr>
        <p:spPr>
          <a:xfrm>
            <a:off x="7576528" y="18588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2" name="Google Shape;61;p45">
            <a:extLst>
              <a:ext uri="{FF2B5EF4-FFF2-40B4-BE49-F238E27FC236}">
                <a16:creationId xmlns:a16="http://schemas.microsoft.com/office/drawing/2014/main" id="{299BCE65-A4F4-6354-1637-4AA0EC1DA9F5}"/>
              </a:ext>
            </a:extLst>
          </p:cNvPr>
          <p:cNvSpPr txBox="1">
            <a:spLocks noGrp="1"/>
          </p:cNvSpPr>
          <p:nvPr>
            <p:ph type="body" sz="quarter" idx="68" hasCustomPrompt="1"/>
          </p:nvPr>
        </p:nvSpPr>
        <p:spPr>
          <a:xfrm>
            <a:off x="7576528" y="254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3" name="Google Shape;61;p45">
            <a:extLst>
              <a:ext uri="{FF2B5EF4-FFF2-40B4-BE49-F238E27FC236}">
                <a16:creationId xmlns:a16="http://schemas.microsoft.com/office/drawing/2014/main" id="{941FD217-E00F-7F7D-F91E-06EB75A54F7A}"/>
              </a:ext>
            </a:extLst>
          </p:cNvPr>
          <p:cNvSpPr txBox="1">
            <a:spLocks noGrp="1"/>
          </p:cNvSpPr>
          <p:nvPr>
            <p:ph type="body" sz="quarter" idx="69" hasCustomPrompt="1"/>
          </p:nvPr>
        </p:nvSpPr>
        <p:spPr>
          <a:xfrm>
            <a:off x="7576528" y="3179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4" name="Google Shape;61;p45">
            <a:extLst>
              <a:ext uri="{FF2B5EF4-FFF2-40B4-BE49-F238E27FC236}">
                <a16:creationId xmlns:a16="http://schemas.microsoft.com/office/drawing/2014/main" id="{E9CCB72B-2CC4-BB70-FAC9-BA32029C50BE}"/>
              </a:ext>
            </a:extLst>
          </p:cNvPr>
          <p:cNvSpPr txBox="1">
            <a:spLocks noGrp="1"/>
          </p:cNvSpPr>
          <p:nvPr>
            <p:ph type="body" sz="quarter" idx="70" hasCustomPrompt="1"/>
          </p:nvPr>
        </p:nvSpPr>
        <p:spPr>
          <a:xfrm>
            <a:off x="7576528" y="381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5" name="Google Shape;61;p45">
            <a:extLst>
              <a:ext uri="{FF2B5EF4-FFF2-40B4-BE49-F238E27FC236}">
                <a16:creationId xmlns:a16="http://schemas.microsoft.com/office/drawing/2014/main" id="{98BF5155-651F-7557-D7F9-0D2EEA2B0FA2}"/>
              </a:ext>
            </a:extLst>
          </p:cNvPr>
          <p:cNvSpPr txBox="1">
            <a:spLocks noGrp="1"/>
          </p:cNvSpPr>
          <p:nvPr>
            <p:ph type="body" sz="quarter" idx="71" hasCustomPrompt="1"/>
          </p:nvPr>
        </p:nvSpPr>
        <p:spPr>
          <a:xfrm>
            <a:off x="7576528" y="44750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6" name="Google Shape;61;p45">
            <a:extLst>
              <a:ext uri="{FF2B5EF4-FFF2-40B4-BE49-F238E27FC236}">
                <a16:creationId xmlns:a16="http://schemas.microsoft.com/office/drawing/2014/main" id="{34B08AA5-BEC9-3308-D198-26CFA827FAD1}"/>
              </a:ext>
            </a:extLst>
          </p:cNvPr>
          <p:cNvSpPr txBox="1">
            <a:spLocks noGrp="1"/>
          </p:cNvSpPr>
          <p:nvPr>
            <p:ph type="body" sz="quarter" idx="72" hasCustomPrompt="1"/>
          </p:nvPr>
        </p:nvSpPr>
        <p:spPr>
          <a:xfrm>
            <a:off x="7576528" y="5108711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7" name="Google Shape;61;p45">
            <a:extLst>
              <a:ext uri="{FF2B5EF4-FFF2-40B4-BE49-F238E27FC236}">
                <a16:creationId xmlns:a16="http://schemas.microsoft.com/office/drawing/2014/main" id="{1ADE0B2A-0E76-4796-259D-4C6CB7EFF929}"/>
              </a:ext>
            </a:extLst>
          </p:cNvPr>
          <p:cNvSpPr txBox="1">
            <a:spLocks noGrp="1"/>
          </p:cNvSpPr>
          <p:nvPr>
            <p:ph type="body" sz="quarter" idx="73" hasCustomPrompt="1"/>
          </p:nvPr>
        </p:nvSpPr>
        <p:spPr>
          <a:xfrm>
            <a:off x="9948213" y="18588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8" name="Google Shape;61;p45">
            <a:extLst>
              <a:ext uri="{FF2B5EF4-FFF2-40B4-BE49-F238E27FC236}">
                <a16:creationId xmlns:a16="http://schemas.microsoft.com/office/drawing/2014/main" id="{8395AEEB-96A6-92F9-1FEA-680DA5676385}"/>
              </a:ext>
            </a:extLst>
          </p:cNvPr>
          <p:cNvSpPr txBox="1">
            <a:spLocks noGrp="1"/>
          </p:cNvSpPr>
          <p:nvPr>
            <p:ph type="body" sz="quarter" idx="74" hasCustomPrompt="1"/>
          </p:nvPr>
        </p:nvSpPr>
        <p:spPr>
          <a:xfrm>
            <a:off x="9948213" y="254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09" name="Google Shape;61;p45">
            <a:extLst>
              <a:ext uri="{FF2B5EF4-FFF2-40B4-BE49-F238E27FC236}">
                <a16:creationId xmlns:a16="http://schemas.microsoft.com/office/drawing/2014/main" id="{3E74C703-3A0E-6FE7-A4AE-3B29884C6C40}"/>
              </a:ext>
            </a:extLst>
          </p:cNvPr>
          <p:cNvSpPr txBox="1">
            <a:spLocks noGrp="1"/>
          </p:cNvSpPr>
          <p:nvPr>
            <p:ph type="body" sz="quarter" idx="75" hasCustomPrompt="1"/>
          </p:nvPr>
        </p:nvSpPr>
        <p:spPr>
          <a:xfrm>
            <a:off x="9948213" y="3179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10" name="Google Shape;61;p45">
            <a:extLst>
              <a:ext uri="{FF2B5EF4-FFF2-40B4-BE49-F238E27FC236}">
                <a16:creationId xmlns:a16="http://schemas.microsoft.com/office/drawing/2014/main" id="{4621EEEA-1720-69CD-6F8D-2A9C5C65E5BF}"/>
              </a:ext>
            </a:extLst>
          </p:cNvPr>
          <p:cNvSpPr txBox="1">
            <a:spLocks noGrp="1"/>
          </p:cNvSpPr>
          <p:nvPr>
            <p:ph type="body" sz="quarter" idx="76" hasCustomPrompt="1"/>
          </p:nvPr>
        </p:nvSpPr>
        <p:spPr>
          <a:xfrm>
            <a:off x="9948213" y="38146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11" name="Google Shape;61;p45">
            <a:extLst>
              <a:ext uri="{FF2B5EF4-FFF2-40B4-BE49-F238E27FC236}">
                <a16:creationId xmlns:a16="http://schemas.microsoft.com/office/drawing/2014/main" id="{2CF535C0-D90A-555A-AC16-CBB5AFE24D5F}"/>
              </a:ext>
            </a:extLst>
          </p:cNvPr>
          <p:cNvSpPr txBox="1">
            <a:spLocks noGrp="1"/>
          </p:cNvSpPr>
          <p:nvPr>
            <p:ph type="body" sz="quarter" idx="77" hasCustomPrompt="1"/>
          </p:nvPr>
        </p:nvSpPr>
        <p:spPr>
          <a:xfrm>
            <a:off x="9948213" y="4475070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  <p:sp>
        <p:nvSpPr>
          <p:cNvPr id="112" name="Google Shape;61;p45">
            <a:extLst>
              <a:ext uri="{FF2B5EF4-FFF2-40B4-BE49-F238E27FC236}">
                <a16:creationId xmlns:a16="http://schemas.microsoft.com/office/drawing/2014/main" id="{61132350-2F61-70C2-DD92-4AED0FE0563B}"/>
              </a:ext>
            </a:extLst>
          </p:cNvPr>
          <p:cNvSpPr txBox="1">
            <a:spLocks noGrp="1"/>
          </p:cNvSpPr>
          <p:nvPr>
            <p:ph type="body" sz="quarter" idx="78" hasCustomPrompt="1"/>
          </p:nvPr>
        </p:nvSpPr>
        <p:spPr>
          <a:xfrm>
            <a:off x="9948213" y="5108711"/>
            <a:ext cx="1290085" cy="91691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100"/>
            </a:lvl1pPr>
          </a:lstStyle>
          <a:p>
            <a:pPr marL="305319" lvl="0" indent="-305319" defTabSz="914492">
              <a:spcBef>
                <a:spcPts val="0"/>
              </a:spcBef>
              <a:buSzTx/>
              <a:defRPr sz="2200">
                <a:solidFill>
                  <a:srgbClr val="010101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pt-BR" noProof="0"/>
              <a:t>Descrição de item</a:t>
            </a:r>
          </a:p>
        </p:txBody>
      </p:sp>
    </p:spTree>
    <p:extLst>
      <p:ext uri="{BB962C8B-B14F-4D97-AF65-F5344CB8AC3E}">
        <p14:creationId xmlns:p14="http://schemas.microsoft.com/office/powerpoint/2010/main" val="4235289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AS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ase Slid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426306" y="3113250"/>
            <a:ext cx="2121093" cy="55399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defTabSz="192881">
              <a:lnSpc>
                <a:spcPct val="100000"/>
              </a:lnSpc>
              <a:spcBef>
                <a:spcPts val="0"/>
              </a:spcBef>
              <a:buSzTx/>
              <a:buNone/>
              <a:defRPr sz="3000" b="0" i="0"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Mensagem</a:t>
            </a:r>
          </a:p>
        </p:txBody>
      </p:sp>
      <p:sp>
        <p:nvSpPr>
          <p:cNvPr id="130" name="Shape"/>
          <p:cNvSpPr/>
          <p:nvPr/>
        </p:nvSpPr>
        <p:spPr>
          <a:xfrm>
            <a:off x="423477" y="2454046"/>
            <a:ext cx="1041711" cy="358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1" name="Shape"/>
          <p:cNvSpPr/>
          <p:nvPr/>
        </p:nvSpPr>
        <p:spPr>
          <a:xfrm>
            <a:off x="423477" y="3927279"/>
            <a:ext cx="1041711" cy="4766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E614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32" name="Shape"/>
          <p:cNvSpPr/>
          <p:nvPr/>
        </p:nvSpPr>
        <p:spPr>
          <a:xfrm>
            <a:off x="415972" y="394889"/>
            <a:ext cx="189905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3" name="Rectangle"/>
          <p:cNvSpPr/>
          <p:nvPr/>
        </p:nvSpPr>
        <p:spPr>
          <a:xfrm>
            <a:off x="415972" y="466920"/>
            <a:ext cx="189905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4" name="Shape"/>
          <p:cNvSpPr/>
          <p:nvPr/>
        </p:nvSpPr>
        <p:spPr>
          <a:xfrm>
            <a:off x="415972" y="498076"/>
            <a:ext cx="189905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2" name="Sessão">
            <a:extLst>
              <a:ext uri="{FF2B5EF4-FFF2-40B4-BE49-F238E27FC236}">
                <a16:creationId xmlns:a16="http://schemas.microsoft.com/office/drawing/2014/main" id="{A8E7F39E-2E19-EA98-D03A-C856D59B4650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1292393" y="394976"/>
            <a:ext cx="514794" cy="17017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881">
              <a:lnSpc>
                <a:spcPct val="70000"/>
              </a:lnSpc>
              <a:spcBef>
                <a:spcPts val="0"/>
              </a:spcBef>
              <a:buSzTx/>
              <a:buNone/>
              <a:defRPr sz="1000" b="0" i="0" baseline="-40000">
                <a:latin typeface="Poppins" pitchFamily="2" charset="77"/>
                <a:ea typeface="Serena" pitchFamily="2" charset="77"/>
                <a:cs typeface="Poppins" pitchFamily="2" charset="77"/>
                <a:sym typeface="Carbona Variable Regular Mono Regular"/>
              </a:defRPr>
            </a:lvl1pPr>
          </a:lstStyle>
          <a:p>
            <a:pPr lvl="0"/>
            <a:r>
              <a:rPr lang="pt-BR" noProof="0"/>
              <a:t>Sessão</a:t>
            </a:r>
          </a:p>
        </p:txBody>
      </p:sp>
    </p:spTree>
    <p:extLst>
      <p:ext uri="{BB962C8B-B14F-4D97-AF65-F5344CB8AC3E}">
        <p14:creationId xmlns:p14="http://schemas.microsoft.com/office/powerpoint/2010/main" val="373366617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">
            <a:extLst>
              <a:ext uri="{FF2B5EF4-FFF2-40B4-BE49-F238E27FC236}">
                <a16:creationId xmlns:a16="http://schemas.microsoft.com/office/drawing/2014/main" id="{EC735E3F-2DDD-7888-732B-44864293A49A}"/>
              </a:ext>
            </a:extLst>
          </p:cNvPr>
          <p:cNvSpPr/>
          <p:nvPr userDrawn="1"/>
        </p:nvSpPr>
        <p:spPr>
          <a:xfrm>
            <a:off x="421068" y="1447018"/>
            <a:ext cx="3964223" cy="3963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5788"/>
                </a:lnTo>
                <a:lnTo>
                  <a:pt x="0" y="21600"/>
                </a:lnTo>
                <a:lnTo>
                  <a:pt x="21600" y="15812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50800">
            <a:solidFill>
              <a:srgbClr val="FE614F"/>
            </a:solidFill>
            <a:miter lim="400000"/>
          </a:ln>
        </p:spPr>
        <p:txBody>
          <a:bodyPr lIns="0" tIns="0" rIns="0" bIns="0" anchor="b"/>
          <a:lstStyle/>
          <a:p>
            <a:pPr defTabSz="1219291">
              <a:lnSpc>
                <a:spcPct val="110000"/>
              </a:lnSpc>
              <a:defRPr sz="2000" cap="none" spc="0">
                <a:solidFill>
                  <a:srgbClr val="000000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endParaRPr sz="1000"/>
          </a:p>
        </p:txBody>
      </p:sp>
      <p:sp>
        <p:nvSpPr>
          <p:cNvPr id="9" name="Lorem ipsum dolor sit amet, consectetuer adipiscing elit, sed diam nonummy nibh euismod tincidunt ut laoreet dolore magna aliquam erat">
            <a:extLst>
              <a:ext uri="{FF2B5EF4-FFF2-40B4-BE49-F238E27FC236}">
                <a16:creationId xmlns:a16="http://schemas.microsoft.com/office/drawing/2014/main" id="{A48BC779-8F97-2136-5167-939C9159B17B}"/>
              </a:ext>
            </a:extLst>
          </p:cNvPr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154800" y="3174605"/>
            <a:ext cx="2471357" cy="27699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219291">
              <a:lnSpc>
                <a:spcPct val="100000"/>
              </a:lnSpc>
              <a:spcBef>
                <a:spcPts val="0"/>
              </a:spcBef>
              <a:buSzTx/>
              <a:buNone/>
              <a:defRPr sz="1200"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um texto sobre o título</a:t>
            </a:r>
          </a:p>
        </p:txBody>
      </p:sp>
      <p:sp>
        <p:nvSpPr>
          <p:cNvPr id="10" name="Título Slide">
            <a:extLst>
              <a:ext uri="{FF2B5EF4-FFF2-40B4-BE49-F238E27FC236}">
                <a16:creationId xmlns:a16="http://schemas.microsoft.com/office/drawing/2014/main" id="{68917477-D5D3-7BA4-DEEC-2DA7D35E5435}"/>
              </a:ext>
            </a:extLst>
          </p:cNvPr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1167501" y="2738744"/>
            <a:ext cx="2211043" cy="29751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defTabSz="192901">
              <a:lnSpc>
                <a:spcPct val="100000"/>
              </a:lnSpc>
              <a:spcBef>
                <a:spcPts val="0"/>
              </a:spcBef>
              <a:buSzTx/>
              <a:buNone/>
              <a:defRPr sz="2000" b="1" i="0" baseline="-20000">
                <a:solidFill>
                  <a:srgbClr val="FFFFFF"/>
                </a:solidFill>
                <a:latin typeface="Serena" pitchFamily="2" charset="77"/>
                <a:ea typeface="Serena" pitchFamily="2" charset="77"/>
                <a:cs typeface="Serena" pitchFamily="2" charset="77"/>
                <a:sym typeface="Carbona Variable Regular Bold"/>
              </a:defRPr>
            </a:lvl1pPr>
          </a:lstStyle>
          <a:p>
            <a:pPr lvl="0"/>
            <a:r>
              <a:rPr lang="pt-BR" noProof="0"/>
              <a:t>Título</a:t>
            </a: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AF0009D8-6605-F920-0ECA-D2C1E435480E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2095EFED-2B89-9CE7-703A-B6CE16FC78FC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C1FB1D38-17F7-E623-69E5-D66063C2D632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" name="Imagem 6" descr="Imagem digital fictícia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1FE10F9B-57FC-4617-6785-3D601B1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6418" y="674317"/>
            <a:ext cx="6754515" cy="550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01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em Branc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95CF6F-DFE2-73C1-A0C0-A11E02C35E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95CF6F-DFE2-73C1-A0C0-A11E02C35E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orem ipsum dolor sit amet, consectetuer adipiscing">
            <a:extLst>
              <a:ext uri="{FF2B5EF4-FFF2-40B4-BE49-F238E27FC236}">
                <a16:creationId xmlns:a16="http://schemas.microsoft.com/office/drawing/2014/main" id="{BB2E3040-8387-F27B-8A74-4569D4DF3648}"/>
              </a:ext>
            </a:extLst>
          </p:cNvPr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377111" y="6263373"/>
            <a:ext cx="3438573" cy="194925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ctr" defTabSz="192901">
              <a:lnSpc>
                <a:spcPct val="100000"/>
              </a:lnSpc>
              <a:spcBef>
                <a:spcPts val="0"/>
              </a:spcBef>
              <a:buSzTx/>
              <a:buNone/>
              <a:defRPr sz="1000" baseline="-4000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pPr lvl="0"/>
            <a:r>
              <a:rPr lang="pt-BR" noProof="0"/>
              <a:t>Insira uma legenda para esta página</a:t>
            </a:r>
          </a:p>
        </p:txBody>
      </p:sp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3DFFA23C-DCD7-CC7D-AB45-6FEA090EC6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19" y="384106"/>
            <a:ext cx="1429544" cy="49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7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Padrão Seren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22B80C10-D0A1-4FB6-AB72-04FD41DD5F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6" progId="TCLayout.ActiveDocument.1">
                  <p:embed/>
                </p:oleObj>
              </mc:Choice>
              <mc:Fallback>
                <p:oleObj name="think-cell Slide" r:id="rId3" imgW="395" imgH="396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B80C10-D0A1-4FB6-AB72-04FD41DD5F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200C4716-1558-284A-671D-8EA3B2F1860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4258" y="254087"/>
            <a:ext cx="1029548" cy="360040"/>
          </a:xfrm>
          <a:prstGeom prst="rect">
            <a:avLst/>
          </a:prstGeom>
        </p:spPr>
      </p:pic>
      <p:sp>
        <p:nvSpPr>
          <p:cNvPr id="44" name="Text Placeholder 37">
            <a:extLst>
              <a:ext uri="{FF2B5EF4-FFF2-40B4-BE49-F238E27FC236}">
                <a16:creationId xmlns:a16="http://schemas.microsoft.com/office/drawing/2014/main" id="{4639C828-F12C-B1D5-7984-CD976CE2A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7471" y="6549979"/>
            <a:ext cx="11125661" cy="298876"/>
          </a:xfrm>
        </p:spPr>
        <p:txBody>
          <a:bodyPr>
            <a:noAutofit/>
          </a:bodyPr>
          <a:lstStyle>
            <a:lvl1pPr marL="0" indent="0">
              <a:buNone/>
              <a:defRPr sz="700" b="0">
                <a:latin typeface="+mj-lt"/>
              </a:defRPr>
            </a:lvl1pPr>
            <a:lvl2pPr marL="457200" indent="0">
              <a:buNone/>
              <a:defRPr sz="1200" b="1">
                <a:latin typeface="+mj-lt"/>
              </a:defRPr>
            </a:lvl2pPr>
            <a:lvl3pPr>
              <a:defRPr sz="1200" b="1">
                <a:latin typeface="+mj-lt"/>
              </a:defRPr>
            </a:lvl3pPr>
            <a:lvl4pPr>
              <a:defRPr sz="1200" b="1">
                <a:latin typeface="+mj-lt"/>
              </a:defRPr>
            </a:lvl4pPr>
            <a:lvl5pPr>
              <a:defRPr sz="1200" b="1">
                <a:latin typeface="+mj-lt"/>
              </a:defRPr>
            </a:lvl5pPr>
          </a:lstStyle>
          <a:p>
            <a:pPr lvl="0"/>
            <a:r>
              <a:rPr lang="en-US"/>
              <a:t>Insert footnote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E0D8117-52B7-0F18-CA87-BDC3E901263D}"/>
              </a:ext>
            </a:extLst>
          </p:cNvPr>
          <p:cNvSpPr txBox="1"/>
          <p:nvPr userDrawn="1"/>
        </p:nvSpPr>
        <p:spPr>
          <a:xfrm>
            <a:off x="4855781" y="218541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90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A4DB612-9504-21D5-1F44-29B49B0CB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87168" y="254087"/>
            <a:ext cx="9378696" cy="504000"/>
          </a:xfrm>
        </p:spPr>
        <p:txBody>
          <a:bodyPr vert="horz" anchor="t">
            <a:normAutofit/>
          </a:bodyPr>
          <a:lstStyle>
            <a:lvl1pPr algn="r">
              <a:defRPr sz="1600" b="1">
                <a:solidFill>
                  <a:srgbClr val="FF5146"/>
                </a:solidFill>
                <a:latin typeface="Serena" pitchFamily="50" charset="0"/>
                <a:ea typeface="Serena" pitchFamily="50" charset="0"/>
              </a:defRPr>
            </a:lvl1pPr>
          </a:lstStyle>
          <a:p>
            <a:r>
              <a:rPr lang="en-US"/>
              <a:t>Insert Slide Title</a:t>
            </a:r>
          </a:p>
        </p:txBody>
      </p:sp>
      <p:sp>
        <p:nvSpPr>
          <p:cNvPr id="48" name="Slide Number Placeholder 9">
            <a:extLst>
              <a:ext uri="{FF2B5EF4-FFF2-40B4-BE49-F238E27FC236}">
                <a16:creationId xmlns:a16="http://schemas.microsoft.com/office/drawing/2014/main" id="{A97BF17C-9EEC-48BE-B485-CB67197740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37037" y="6559122"/>
            <a:ext cx="494581" cy="298877"/>
          </a:xfrm>
        </p:spPr>
        <p:txBody>
          <a:bodyPr/>
          <a:lstStyle>
            <a:lvl1pPr>
              <a:defRPr sz="1000" b="0">
                <a:latin typeface="+mj-lt"/>
                <a:ea typeface="Serena" pitchFamily="50" charset="0"/>
              </a:defRPr>
            </a:lvl1pPr>
          </a:lstStyle>
          <a:p>
            <a:pPr algn="ctr" defTabSz="550333">
              <a:defRPr/>
            </a:pPr>
            <a:fld id="{86CB4B4D-7CA3-9044-876B-883B54F8677D}" type="slidenum">
              <a:rPr lang="en-US" smtClean="0">
                <a:solidFill>
                  <a:srgbClr val="FF5245"/>
                </a:solidFill>
                <a:cs typeface="Poppins" pitchFamily="2" charset="77"/>
                <a:sym typeface="Gotham HTF Light"/>
              </a:rPr>
              <a:pPr algn="ctr" defTabSz="550333">
                <a:defRPr/>
              </a:pPr>
              <a:t>‹nº›</a:t>
            </a:fld>
            <a:endParaRPr lang="en-US">
              <a:solidFill>
                <a:srgbClr val="FF5245"/>
              </a:solidFill>
              <a:cs typeface="Poppins" pitchFamily="2" charset="77"/>
              <a:sym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90159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ED9992A-57B9-4306-BF86-C77D7DD64D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ED9992A-57B9-4306-BF86-C77D7DD64D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F70B2BF-83D5-1A44-A908-ACFB6026FF0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64234" y="670397"/>
            <a:ext cx="10325429" cy="469602"/>
          </a:xfrm>
        </p:spPr>
        <p:txBody>
          <a:bodyPr>
            <a:noAutofit/>
          </a:bodyPr>
          <a:lstStyle>
            <a:lvl1pPr>
              <a:defRPr sz="1200">
                <a:solidFill>
                  <a:srgbClr val="123660"/>
                </a:solidFill>
                <a:latin typeface="Aeonik" panose="020B0503030300000000" pitchFamily="34" charset="0"/>
              </a:defRPr>
            </a:lvl1pPr>
          </a:lstStyle>
          <a:p>
            <a:pPr lvl="0"/>
            <a:r>
              <a:rPr lang="en-US"/>
              <a:t>[Slide message here]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D659788-3679-CA43-9C4A-7D11F5FDB55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4234" y="75804"/>
            <a:ext cx="10325429" cy="4196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1800" b="0" i="0">
                <a:solidFill>
                  <a:srgbClr val="FFFFFF"/>
                </a:solidFill>
                <a:latin typeface="Sharp Grotesk Book 20" panose="020B0505050702030204" charset="0"/>
              </a:defRPr>
            </a:lvl1pPr>
          </a:lstStyle>
          <a:p>
            <a:pPr lvl="0"/>
            <a:r>
              <a:rPr lang="en-US" err="1"/>
              <a:t>Capítulo</a:t>
            </a:r>
            <a:r>
              <a:rPr lang="en-US"/>
              <a:t> | </a:t>
            </a:r>
            <a:r>
              <a:rPr lang="en-US" err="1"/>
              <a:t>Título</a:t>
            </a:r>
            <a:r>
              <a:rPr lang="en-US"/>
              <a:t> 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04DC2EB-A315-A041-B355-A163B4649E3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4234" y="6392636"/>
            <a:ext cx="10318071" cy="457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Aeonik" panose="020B0503030300000000" pitchFamily="34" charset="0"/>
              </a:defRPr>
            </a:lvl1pPr>
            <a:lvl2pPr>
              <a:defRPr sz="900">
                <a:latin typeface="D-DIN" panose="020B0504030202030204" pitchFamily="34" charset="0"/>
              </a:defRPr>
            </a:lvl2pPr>
            <a:lvl3pPr>
              <a:defRPr sz="900">
                <a:latin typeface="D-DIN" panose="020B0504030202030204" pitchFamily="34" charset="0"/>
              </a:defRPr>
            </a:lvl3pPr>
            <a:lvl4pPr>
              <a:defRPr sz="900">
                <a:latin typeface="D-DIN" panose="020B0504030202030204" pitchFamily="34" charset="0"/>
              </a:defRPr>
            </a:lvl4pPr>
            <a:lvl5pPr>
              <a:defRPr sz="900">
                <a:latin typeface="D-DIN" panose="020B0504030202030204" pitchFamily="34" charset="0"/>
              </a:defRPr>
            </a:lvl5pPr>
          </a:lstStyle>
          <a:p>
            <a:pPr lvl="0"/>
            <a:r>
              <a:rPr lang="en-US"/>
              <a:t>(1) </a:t>
            </a:r>
            <a:r>
              <a:rPr lang="en-US" err="1"/>
              <a:t>Incluir</a:t>
            </a:r>
            <a:r>
              <a:rPr lang="en-US"/>
              <a:t> </a:t>
            </a:r>
            <a:r>
              <a:rPr lang="en-US" err="1"/>
              <a:t>notas</a:t>
            </a:r>
            <a:r>
              <a:rPr lang="en-US"/>
              <a:t> de </a:t>
            </a:r>
            <a:r>
              <a:rPr lang="en-US" err="1"/>
              <a:t>rodape</a:t>
            </a:r>
            <a:r>
              <a:rPr lang="en-US"/>
              <a:t> </a:t>
            </a:r>
          </a:p>
          <a:p>
            <a:pPr lvl="0"/>
            <a:r>
              <a:rPr lang="pt-BR"/>
              <a:t>(</a:t>
            </a:r>
            <a:r>
              <a:rPr lang="en-US"/>
              <a:t>2)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mais</a:t>
            </a:r>
            <a:r>
              <a:rPr lang="en-US"/>
              <a:t> de </a:t>
            </a:r>
            <a:r>
              <a:rPr lang="en-US" err="1"/>
              <a:t>duas</a:t>
            </a:r>
            <a:r>
              <a:rPr lang="en-US"/>
              <a:t> </a:t>
            </a:r>
            <a:r>
              <a:rPr lang="en-US" err="1"/>
              <a:t>linas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4439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3 Highlighht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>
            <a:extLst>
              <a:ext uri="{FF2B5EF4-FFF2-40B4-BE49-F238E27FC236}">
                <a16:creationId xmlns:a16="http://schemas.microsoft.com/office/drawing/2014/main" id="{A887B0C9-24A8-C74F-A3FE-E1EE88865EAA}"/>
              </a:ext>
            </a:extLst>
          </p:cNvPr>
          <p:cNvSpPr txBox="1"/>
          <p:nvPr userDrawn="1"/>
        </p:nvSpPr>
        <p:spPr>
          <a:xfrm>
            <a:off x="0" y="-5616"/>
            <a:ext cx="12192000" cy="68636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180000" tIns="0" rIns="0" bIns="0" anchor="ctr" anchorCtr="0"/>
          <a:lstStyle/>
          <a:p>
            <a:pPr defTabSz="414704"/>
            <a:endParaRPr lang="pt-PT" sz="2400" b="1" spc="-1">
              <a:solidFill>
                <a:srgbClr val="F4F4F6"/>
              </a:solidFill>
              <a:latin typeface="D-din" pitchFamily="34" charset="0"/>
              <a:ea typeface="SimSun"/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FFF52F6-5EC4-4CE7-A9B2-71E2ECDAB3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20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FFF52F6-5EC4-4CE7-A9B2-71E2ECDAB3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0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F640379-626D-1F47-9298-4DA939F83A6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899" y="231315"/>
            <a:ext cx="10745115" cy="46166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b="1" i="0">
                <a:solidFill>
                  <a:srgbClr val="F4F4F6"/>
                </a:solidFill>
                <a:latin typeface="Sharp Grotesk Book 20" panose="020B0505050702030204" charset="0"/>
              </a:defRPr>
            </a:lvl1pPr>
          </a:lstStyle>
          <a:p>
            <a:pPr lvl="0"/>
            <a:r>
              <a:rPr lang="en-US" err="1"/>
              <a:t>Capítulo</a:t>
            </a:r>
            <a:r>
              <a:rPr lang="en-US"/>
              <a:t> | </a:t>
            </a:r>
            <a:r>
              <a:rPr lang="en-US" err="1"/>
              <a:t>Título</a:t>
            </a:r>
            <a:r>
              <a:rPr lang="en-US"/>
              <a:t> 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8D28AC46-2008-B94D-90CE-07D4AE0D195D}"/>
              </a:ext>
            </a:extLst>
          </p:cNvPr>
          <p:cNvSpPr txBox="1"/>
          <p:nvPr userDrawn="1"/>
        </p:nvSpPr>
        <p:spPr>
          <a:xfrm>
            <a:off x="41937" y="6368498"/>
            <a:ext cx="587228" cy="476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fld id="{CE68921F-4E7C-463F-8619-91FD20578737}" type="slidenum">
              <a:rPr lang="en-US" sz="1200" b="0" i="0" smtClean="0">
                <a:solidFill>
                  <a:srgbClr val="F4F4F6"/>
                </a:solidFill>
                <a:latin typeface="Sharp Grotesk Book 25" pitchFamily="2" charset="77"/>
              </a:rPr>
              <a:t>‹nº›</a:t>
            </a:fld>
            <a:endParaRPr lang="en-US" sz="1200" b="0" i="0">
              <a:solidFill>
                <a:srgbClr val="F4F4F6"/>
              </a:solidFill>
              <a:latin typeface="Sharp Grotesk Book 25" pitchFamily="2" charset="77"/>
            </a:endParaRP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AF7BCEC-DDBE-4749-AE4C-9C2FE75573F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84412" y="6464218"/>
            <a:ext cx="1372929" cy="28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Conteú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">
            <a:extLst>
              <a:ext uri="{FF2B5EF4-FFF2-40B4-BE49-F238E27FC236}">
                <a16:creationId xmlns:a16="http://schemas.microsoft.com/office/drawing/2014/main" id="{78496202-FB50-80FC-AAB9-A9D4DF9D5523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4" name="Rectangle">
            <a:extLst>
              <a:ext uri="{FF2B5EF4-FFF2-40B4-BE49-F238E27FC236}">
                <a16:creationId xmlns:a16="http://schemas.microsoft.com/office/drawing/2014/main" id="{22B6283A-5214-38E6-4A21-ADDC7D295675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3" name="Shape">
            <a:extLst>
              <a:ext uri="{FF2B5EF4-FFF2-40B4-BE49-F238E27FC236}">
                <a16:creationId xmlns:a16="http://schemas.microsoft.com/office/drawing/2014/main" id="{0F30702A-712E-2D6B-B7AD-12EDC533EE38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86386F6-882D-A4EB-F1AA-343F20ECC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6000" y="1429330"/>
            <a:ext cx="2551487" cy="443391"/>
          </a:xfrm>
        </p:spPr>
        <p:txBody>
          <a:bodyPr wrap="square" anchor="b">
            <a:spAutoFit/>
          </a:bodyPr>
          <a:lstStyle>
            <a:lvl1pPr>
              <a:defRPr lang="pt-BR" sz="3001" b="0" i="0" baseline="0">
                <a:solidFill>
                  <a:srgbClr val="FF5246"/>
                </a:solidFill>
                <a:latin typeface="Serena Medium" pitchFamily="2" charset="77"/>
                <a:ea typeface="Serena Medium" pitchFamily="2" charset="77"/>
                <a:cs typeface="Serena" pitchFamily="2" charset="77"/>
              </a:defRPr>
            </a:lvl1pPr>
          </a:lstStyle>
          <a:p>
            <a:pPr marL="0" lvl="0" indent="0" defTabSz="385762">
              <a:lnSpc>
                <a:spcPct val="70000"/>
              </a:lnSpc>
              <a:spcBef>
                <a:spcPts val="0"/>
              </a:spcBef>
              <a:buSzTx/>
              <a:buFont typeface="Arial" panose="020B0604020202020204" pitchFamily="34" charset="0"/>
            </a:pPr>
            <a:r>
              <a:rPr lang="pt-BR" noProof="0"/>
              <a:t>Título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FE23D8D-F378-6288-C04E-7611F4904F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925" y="1992122"/>
            <a:ext cx="2551486" cy="260071"/>
          </a:xfrm>
        </p:spPr>
        <p:txBody>
          <a:bodyPr wrap="square" anchor="b">
            <a:spAutoFit/>
          </a:bodyPr>
          <a:lstStyle>
            <a:lvl1pPr marL="0" indent="0">
              <a:buNone/>
              <a:defRPr lang="pt-BR" sz="1200" dirty="0">
                <a:latin typeface="Poppins"/>
                <a:ea typeface="Poppins Regular"/>
                <a:cs typeface="Poppins"/>
              </a:defRPr>
            </a:lvl1pPr>
          </a:lstStyle>
          <a:p>
            <a:pPr marL="228600" lvl="0" indent="-228600" defTabSz="2438338">
              <a:spcBef>
                <a:spcPts val="0"/>
              </a:spcBef>
              <a:buSzTx/>
            </a:pPr>
            <a:r>
              <a:rPr lang="pt-BR" noProof="0"/>
              <a:t>Insira aqui um texto descritivo</a:t>
            </a:r>
          </a:p>
        </p:txBody>
      </p:sp>
    </p:spTree>
    <p:extLst>
      <p:ext uri="{BB962C8B-B14F-4D97-AF65-F5344CB8AC3E}">
        <p14:creationId xmlns:p14="http://schemas.microsoft.com/office/powerpoint/2010/main" val="5878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EE6B6622-BE5B-DF34-B6FB-4C9DC90F6436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88CB0CBD-C4DA-1E9E-4815-434D538B0167}"/>
              </a:ext>
            </a:extLst>
          </p:cNvPr>
          <p:cNvSpPr/>
          <p:nvPr userDrawn="1"/>
        </p:nvSpPr>
        <p:spPr>
          <a:xfrm>
            <a:off x="5315831" y="-673894"/>
            <a:ext cx="8206124" cy="82057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112" y="0"/>
                </a:moveTo>
                <a:lnTo>
                  <a:pt x="5488" y="5788"/>
                </a:lnTo>
                <a:lnTo>
                  <a:pt x="5488" y="7426"/>
                </a:lnTo>
                <a:lnTo>
                  <a:pt x="16112" y="1638"/>
                </a:lnTo>
                <a:lnTo>
                  <a:pt x="16112" y="0"/>
                </a:lnTo>
                <a:close/>
                <a:moveTo>
                  <a:pt x="2710" y="8138"/>
                </a:moveTo>
                <a:lnTo>
                  <a:pt x="2710" y="11005"/>
                </a:lnTo>
                <a:lnTo>
                  <a:pt x="18890" y="11005"/>
                </a:lnTo>
                <a:lnTo>
                  <a:pt x="18890" y="8138"/>
                </a:lnTo>
                <a:lnTo>
                  <a:pt x="2710" y="8138"/>
                </a:lnTo>
                <a:close/>
                <a:moveTo>
                  <a:pt x="21600" y="11716"/>
                </a:moveTo>
                <a:lnTo>
                  <a:pt x="0" y="17504"/>
                </a:lnTo>
                <a:lnTo>
                  <a:pt x="0" y="21600"/>
                </a:lnTo>
                <a:lnTo>
                  <a:pt x="21600" y="15812"/>
                </a:lnTo>
                <a:lnTo>
                  <a:pt x="21600" y="11716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13" name="Imagem 12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1790AF1D-3731-6AB8-F057-D7D4B6ED59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4998" y="250948"/>
            <a:ext cx="2498768" cy="872705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ABDB8FB-812B-36CE-380B-C1FAEE84304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712875" y="6547105"/>
            <a:ext cx="766251" cy="19202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98AF970A-A872-1252-D2B1-DA953C8C8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57" y="2853675"/>
            <a:ext cx="5186966" cy="596702"/>
          </a:xfrm>
          <a:noFill/>
        </p:spPr>
        <p:txBody>
          <a:bodyPr wrap="square" rtlCol="0">
            <a:spAutoFit/>
          </a:bodyPr>
          <a:lstStyle>
            <a:lvl1pPr>
              <a:defRPr lang="pt-BR" sz="3601">
                <a:solidFill>
                  <a:schemeClr val="bg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r>
              <a:rPr lang="pt-BR" sz="3601">
                <a:latin typeface="Serena Medium" pitchFamily="2" charset="77"/>
                <a:ea typeface="Serena Medium" pitchFamily="2" charset="77"/>
              </a:rPr>
              <a:t>Título da capa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0AE76C7E-18FF-BCFC-C63B-A1AED18839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7349" y="3596943"/>
            <a:ext cx="5186965" cy="427809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smtClean="0">
                <a:solidFill>
                  <a:schemeClr val="bg1"/>
                </a:solidFill>
                <a:latin typeface="Poppins" pitchFamily="2" charset="77"/>
                <a:ea typeface="Serena Medium" pitchFamily="2" charset="77"/>
                <a:cs typeface="Poppins" pitchFamily="2" charset="77"/>
              </a:defRPr>
            </a:lvl1pPr>
            <a:lvl2pPr marL="228600" indent="0">
              <a:buNone/>
              <a:defRPr lang="en-US" sz="1800" smtClean="0"/>
            </a:lvl2pPr>
            <a:lvl3pPr marL="685800" indent="0">
              <a:buNone/>
              <a:defRPr lang="en-US" sz="1800" smtClean="0"/>
            </a:lvl3pPr>
            <a:lvl4pPr marL="1143000" indent="0">
              <a:buNone/>
              <a:defRPr lang="en-US" smtClean="0"/>
            </a:lvl4pPr>
            <a:lvl5pPr marL="1600200" indent="0">
              <a:buNone/>
              <a:defRPr lang="pt-BR"/>
            </a:lvl5pPr>
          </a:lstStyle>
          <a:p>
            <a:r>
              <a:rPr lang="pt-BR" sz="2400">
                <a:latin typeface="Poppins" pitchFamily="2" charset="77"/>
                <a:ea typeface="Serena Medium" pitchFamily="2" charset="77"/>
                <a:cs typeface="Poppins" pitchFamily="2" charset="77"/>
              </a:rPr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42955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beçalho da Se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Título capítulo">
            <a:extLst>
              <a:ext uri="{FF2B5EF4-FFF2-40B4-BE49-F238E27FC236}">
                <a16:creationId xmlns:a16="http://schemas.microsoft.com/office/drawing/2014/main" id="{4360DFF5-5D00-8F40-E21B-71A9D35F295E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264737" y="2541751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A4C3260-F1D7-AE0C-951A-0583A4BCDB23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79C29780-EB63-7F2E-A7C2-DA23DF46B291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A2A2570B-6CBC-710E-0E23-A1169CAC1A64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40318A26-8F2E-7BCF-4971-C48B1C9B7AC0}"/>
              </a:ext>
            </a:extLst>
          </p:cNvPr>
          <p:cNvSpPr/>
          <p:nvPr userDrawn="1"/>
        </p:nvSpPr>
        <p:spPr>
          <a:xfrm>
            <a:off x="415637" y="2084531"/>
            <a:ext cx="1234842" cy="424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F72ABB4-0AE2-F35E-E4DC-ACE8F793DF4B}"/>
              </a:ext>
            </a:extLst>
          </p:cNvPr>
          <p:cNvSpPr/>
          <p:nvPr userDrawn="1"/>
        </p:nvSpPr>
        <p:spPr>
          <a:xfrm>
            <a:off x="415637" y="4133395"/>
            <a:ext cx="1234842" cy="56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2. Título capítulo">
            <a:extLst>
              <a:ext uri="{FF2B5EF4-FFF2-40B4-BE49-F238E27FC236}">
                <a16:creationId xmlns:a16="http://schemas.microsoft.com/office/drawing/2014/main" id="{231A27D9-1CAE-DDFF-2653-7660271298A0}"/>
              </a:ext>
            </a:extLst>
          </p:cNvPr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6264737" y="2016342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15" name="2. Título capítulo">
            <a:extLst>
              <a:ext uri="{FF2B5EF4-FFF2-40B4-BE49-F238E27FC236}">
                <a16:creationId xmlns:a16="http://schemas.microsoft.com/office/drawing/2014/main" id="{EC26D512-EED1-351C-1A02-68F614231802}"/>
              </a:ext>
            </a:extLst>
          </p:cNvPr>
          <p:cNvSpPr txBox="1">
            <a:spLocks noGrp="1"/>
          </p:cNvSpPr>
          <p:nvPr>
            <p:ph type="body" sz="quarter" idx="27" hasCustomPrompt="1"/>
          </p:nvPr>
        </p:nvSpPr>
        <p:spPr>
          <a:xfrm>
            <a:off x="6264737" y="3078149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16" name="2. Título capítulo">
            <a:extLst>
              <a:ext uri="{FF2B5EF4-FFF2-40B4-BE49-F238E27FC236}">
                <a16:creationId xmlns:a16="http://schemas.microsoft.com/office/drawing/2014/main" id="{C0F64127-4C57-E5F1-4E47-1E979FFE57A4}"/>
              </a:ext>
            </a:extLst>
          </p:cNvPr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6264737" y="4139955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17" name="2. Título capítulo">
            <a:extLst>
              <a:ext uri="{FF2B5EF4-FFF2-40B4-BE49-F238E27FC236}">
                <a16:creationId xmlns:a16="http://schemas.microsoft.com/office/drawing/2014/main" id="{35CC4BE3-0145-AA59-EFE7-3F760030BB37}"/>
              </a:ext>
            </a:extLst>
          </p:cNvPr>
          <p:cNvSpPr txBox="1">
            <a:spLocks noGrp="1"/>
          </p:cNvSpPr>
          <p:nvPr>
            <p:ph type="body" sz="quarter" idx="29" hasCustomPrompt="1"/>
          </p:nvPr>
        </p:nvSpPr>
        <p:spPr>
          <a:xfrm>
            <a:off x="6264737" y="3614547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18" name="2. Título capítulo">
            <a:extLst>
              <a:ext uri="{FF2B5EF4-FFF2-40B4-BE49-F238E27FC236}">
                <a16:creationId xmlns:a16="http://schemas.microsoft.com/office/drawing/2014/main" id="{82013775-836D-D4D8-E285-DCC7C4223CB7}"/>
              </a:ext>
            </a:extLst>
          </p:cNvPr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6264737" y="4676353"/>
            <a:ext cx="406821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192901">
              <a:lnSpc>
                <a:spcPct val="70000"/>
              </a:lnSpc>
              <a:spcBef>
                <a:spcPts val="0"/>
              </a:spcBef>
              <a:buSzTx/>
              <a:buNone/>
              <a:defRPr sz="1200" baseline="0">
                <a:solidFill>
                  <a:srgbClr val="181818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lvl1pPr>
          </a:lstStyle>
          <a:p>
            <a:r>
              <a:rPr lang="en-US" err="1"/>
              <a:t>Título</a:t>
            </a:r>
            <a:r>
              <a:rPr lang="en-US"/>
              <a:t> </a:t>
            </a:r>
            <a:r>
              <a:rPr lang="en-US" err="1"/>
              <a:t>capítulo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6C807A-BE46-6A44-3B2D-78BBCD2B990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712875" y="6547105"/>
            <a:ext cx="766251" cy="19202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714707-951E-EDE9-CAF4-2EDFD9574D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637" y="3098323"/>
            <a:ext cx="2569632" cy="470642"/>
          </a:xfrm>
          <a:noFill/>
        </p:spPr>
        <p:txBody>
          <a:bodyPr wrap="square" rtlCol="0">
            <a:spAutoFit/>
          </a:bodyPr>
          <a:lstStyle>
            <a:lvl1pPr>
              <a:defRPr lang="pt-BR" sz="2701" dirty="0"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r>
              <a:rPr lang="pt-BR" sz="2701">
                <a:latin typeface="Serena Medium" pitchFamily="2" charset="77"/>
                <a:ea typeface="Serena Medium" pitchFamily="2" charset="77"/>
              </a:rPr>
              <a:t>Capítulos</a:t>
            </a:r>
          </a:p>
        </p:txBody>
      </p:sp>
    </p:spTree>
    <p:extLst>
      <p:ext uri="{BB962C8B-B14F-4D97-AF65-F5344CB8AC3E}">
        <p14:creationId xmlns:p14="http://schemas.microsoft.com/office/powerpoint/2010/main" val="289521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beçalho da Se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147D72E-771C-18A5-885D-7F3B115D872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F5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2" name="Shape">
            <a:extLst>
              <a:ext uri="{FF2B5EF4-FFF2-40B4-BE49-F238E27FC236}">
                <a16:creationId xmlns:a16="http://schemas.microsoft.com/office/drawing/2014/main" id="{BDB429E8-B627-91C1-2CD2-C56AF28BA50E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B7BE8C09-3BE8-E815-9F75-EA2F560E7597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2E7CCF36-C68D-4DDF-8C0A-5E150C55E7A9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DF9DD6C6-1726-1D4F-7DC9-D4B0D966D2CC}"/>
              </a:ext>
            </a:extLst>
          </p:cNvPr>
          <p:cNvSpPr/>
          <p:nvPr userDrawn="1"/>
        </p:nvSpPr>
        <p:spPr>
          <a:xfrm>
            <a:off x="415637" y="2084531"/>
            <a:ext cx="1234842" cy="424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67"/>
                </a:lnTo>
                <a:lnTo>
                  <a:pt x="21600" y="0"/>
                </a:lnTo>
                <a:lnTo>
                  <a:pt x="0" y="16836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98A5FEC0-5D01-51AB-4434-E49E5477F13B}"/>
              </a:ext>
            </a:extLst>
          </p:cNvPr>
          <p:cNvSpPr/>
          <p:nvPr userDrawn="1"/>
        </p:nvSpPr>
        <p:spPr>
          <a:xfrm>
            <a:off x="415637" y="4133395"/>
            <a:ext cx="1234842" cy="5650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8951"/>
                </a:lnTo>
                <a:lnTo>
                  <a:pt x="21600" y="0"/>
                </a:lnTo>
                <a:lnTo>
                  <a:pt x="0" y="1264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>
                <a:solidFill>
                  <a:srgbClr val="181818"/>
                </a:solidFill>
              </a:defRPr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EE7156-56D1-2992-4B2A-8DBE9BA16D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712875" y="6547105"/>
            <a:ext cx="766251" cy="192024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EC4A16A-7D75-9D2B-2E2A-8158E101D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637" y="3098323"/>
            <a:ext cx="2569632" cy="470642"/>
          </a:xfrm>
          <a:noFill/>
        </p:spPr>
        <p:txBody>
          <a:bodyPr wrap="square" rtlCol="0">
            <a:spAutoFit/>
          </a:bodyPr>
          <a:lstStyle>
            <a:lvl1pPr>
              <a:defRPr lang="pt-BR" sz="2701" dirty="0">
                <a:solidFill>
                  <a:schemeClr val="bg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r>
              <a:rPr lang="pt-BR" sz="2701">
                <a:latin typeface="Serena Medium" pitchFamily="2" charset="77"/>
                <a:ea typeface="Serena Medium" pitchFamily="2" charset="77"/>
              </a:rPr>
              <a:t>Capítulos</a:t>
            </a:r>
          </a:p>
        </p:txBody>
      </p:sp>
    </p:spTree>
    <p:extLst>
      <p:ext uri="{BB962C8B-B14F-4D97-AF65-F5344CB8AC3E}">
        <p14:creationId xmlns:p14="http://schemas.microsoft.com/office/powerpoint/2010/main" val="112418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Sub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">
            <a:extLst>
              <a:ext uri="{FF2B5EF4-FFF2-40B4-BE49-F238E27FC236}">
                <a16:creationId xmlns:a16="http://schemas.microsoft.com/office/drawing/2014/main" id="{6571552A-1B28-123A-55A2-63C9BFA633D0}"/>
              </a:ext>
            </a:extLst>
          </p:cNvPr>
          <p:cNvSpPr/>
          <p:nvPr userDrawn="1"/>
        </p:nvSpPr>
        <p:spPr>
          <a:xfrm>
            <a:off x="6280651" y="-588765"/>
            <a:ext cx="8035853" cy="803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5788"/>
                </a:lnTo>
                <a:lnTo>
                  <a:pt x="0" y="7426"/>
                </a:lnTo>
                <a:lnTo>
                  <a:pt x="21600" y="1638"/>
                </a:lnTo>
                <a:lnTo>
                  <a:pt x="21600" y="0"/>
                </a:lnTo>
                <a:close/>
                <a:moveTo>
                  <a:pt x="5332" y="8138"/>
                </a:moveTo>
                <a:lnTo>
                  <a:pt x="5332" y="11005"/>
                </a:lnTo>
                <a:lnTo>
                  <a:pt x="16268" y="11005"/>
                </a:lnTo>
                <a:lnTo>
                  <a:pt x="16268" y="8138"/>
                </a:lnTo>
                <a:lnTo>
                  <a:pt x="5332" y="8138"/>
                </a:lnTo>
                <a:close/>
                <a:moveTo>
                  <a:pt x="21600" y="11716"/>
                </a:moveTo>
                <a:lnTo>
                  <a:pt x="0" y="17504"/>
                </a:lnTo>
                <a:lnTo>
                  <a:pt x="0" y="21600"/>
                </a:lnTo>
                <a:lnTo>
                  <a:pt x="21600" y="15812"/>
                </a:lnTo>
                <a:lnTo>
                  <a:pt x="21600" y="11716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Shape">
            <a:extLst>
              <a:ext uri="{FF2B5EF4-FFF2-40B4-BE49-F238E27FC236}">
                <a16:creationId xmlns:a16="http://schemas.microsoft.com/office/drawing/2014/main" id="{8221E578-A54C-173A-6015-7FC6080C6604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8582B8F-F8CC-CE92-4925-C445C925462F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BB19581D-D9DC-BB42-2CE8-6E98DD186EDC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85AFB21-3F9F-B013-1EF1-DFCA014506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99" y="3237844"/>
            <a:ext cx="4604409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latin typeface="Serena Medium" pitchFamily="2" charset="77"/>
                <a:ea typeface="Serena Medium" pitchFamily="2" charset="77"/>
              </a:rPr>
              <a:t>Título da subcapa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Sub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C5256105-00D6-3CA7-4343-D9630035F3D9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781E4B97-2914-DB17-5264-31820BACD4E9}"/>
              </a:ext>
            </a:extLst>
          </p:cNvPr>
          <p:cNvSpPr/>
          <p:nvPr userDrawn="1"/>
        </p:nvSpPr>
        <p:spPr>
          <a:xfrm>
            <a:off x="5323036" y="-469504"/>
            <a:ext cx="8548451" cy="8547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885" y="0"/>
                </a:moveTo>
                <a:lnTo>
                  <a:pt x="5714" y="5788"/>
                </a:lnTo>
                <a:lnTo>
                  <a:pt x="5714" y="7426"/>
                </a:lnTo>
                <a:lnTo>
                  <a:pt x="15885" y="1639"/>
                </a:lnTo>
                <a:lnTo>
                  <a:pt x="15885" y="0"/>
                </a:lnTo>
                <a:close/>
                <a:moveTo>
                  <a:pt x="0" y="8138"/>
                </a:moveTo>
                <a:lnTo>
                  <a:pt x="0" y="11005"/>
                </a:lnTo>
                <a:lnTo>
                  <a:pt x="21600" y="11005"/>
                </a:lnTo>
                <a:lnTo>
                  <a:pt x="21600" y="8138"/>
                </a:lnTo>
                <a:lnTo>
                  <a:pt x="0" y="8138"/>
                </a:lnTo>
                <a:close/>
                <a:moveTo>
                  <a:pt x="15885" y="11717"/>
                </a:moveTo>
                <a:lnTo>
                  <a:pt x="5714" y="17505"/>
                </a:lnTo>
                <a:lnTo>
                  <a:pt x="5714" y="21600"/>
                </a:lnTo>
                <a:lnTo>
                  <a:pt x="15885" y="15812"/>
                </a:lnTo>
                <a:lnTo>
                  <a:pt x="15885" y="11717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25402" tIns="25402" rIns="25402" bIns="25402" anchor="ctr"/>
          <a:lstStyle/>
          <a:p>
            <a:pPr algn="ctr" defTabSz="412792">
              <a:lnSpc>
                <a:spcPct val="100000"/>
              </a:lnSpc>
              <a:defRPr sz="3200" cap="none" spc="0"/>
            </a:pPr>
            <a:endParaRPr sz="1600" b="0" i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42651D6D-F116-66E0-F2B7-6074209BA1C1}"/>
              </a:ext>
            </a:extLst>
          </p:cNvPr>
          <p:cNvSpPr/>
          <p:nvPr userDrawn="1"/>
        </p:nvSpPr>
        <p:spPr>
          <a:xfrm>
            <a:off x="415999" y="394888"/>
            <a:ext cx="189918" cy="65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6873"/>
                </a:lnTo>
                <a:lnTo>
                  <a:pt x="0" y="21600"/>
                </a:lnTo>
                <a:lnTo>
                  <a:pt x="21600" y="4793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D1D2DA5-F799-148D-A125-4EEA5CC58E79}"/>
              </a:ext>
            </a:extLst>
          </p:cNvPr>
          <p:cNvSpPr/>
          <p:nvPr userDrawn="1"/>
        </p:nvSpPr>
        <p:spPr>
          <a:xfrm>
            <a:off x="415999" y="466920"/>
            <a:ext cx="189918" cy="24409"/>
          </a:xfrm>
          <a:prstGeom prst="rect">
            <a:avLst/>
          </a:pr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074F945D-55FA-8E90-D6E8-F59AE9AD6D78}"/>
              </a:ext>
            </a:extLst>
          </p:cNvPr>
          <p:cNvSpPr/>
          <p:nvPr userDrawn="1"/>
        </p:nvSpPr>
        <p:spPr>
          <a:xfrm>
            <a:off x="415999" y="498076"/>
            <a:ext cx="189918" cy="86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2654"/>
                </a:lnTo>
                <a:lnTo>
                  <a:pt x="0" y="21600"/>
                </a:lnTo>
                <a:lnTo>
                  <a:pt x="21600" y="8946"/>
                </a:lnTo>
                <a:lnTo>
                  <a:pt x="21600" y="0"/>
                </a:lnTo>
                <a:close/>
              </a:path>
            </a:pathLst>
          </a:custGeom>
          <a:solidFill>
            <a:srgbClr val="FF524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92">
              <a:lnSpc>
                <a:spcPct val="100000"/>
              </a:lnSpc>
              <a:defRPr sz="3200" cap="none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A8F914F9-0E82-DC5D-E642-C42FE618FB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999" y="3237844"/>
            <a:ext cx="4604409" cy="428451"/>
          </a:xfrm>
          <a:noFill/>
        </p:spPr>
        <p:txBody>
          <a:bodyPr wrap="square" rtlCol="0">
            <a:spAutoFit/>
          </a:bodyPr>
          <a:lstStyle>
            <a:lvl1pPr>
              <a:defRPr lang="pt-BR" sz="2400">
                <a:solidFill>
                  <a:schemeClr val="bg1"/>
                </a:solidFill>
                <a:latin typeface="Serena Medium" pitchFamily="2" charset="77"/>
                <a:ea typeface="Serena Medium" pitchFamily="2" charset="77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>
                <a:latin typeface="Serena Medium" pitchFamily="2" charset="77"/>
                <a:ea typeface="Serena Medium" pitchFamily="2" charset="77"/>
              </a:rPr>
              <a:t>Título da subcapa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pt-BR" smtClean="0"/>
              <a:pPr/>
              <a:t>‹nº›</a:t>
            </a:fld>
            <a:endParaRPr lang="pt-BR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0A24203D-E808-A34B-2E7E-66851E0C85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384" imgH="385" progId="TCLayout.ActiveDocument.1">
                  <p:embed/>
                </p:oleObj>
              </mc:Choice>
              <mc:Fallback>
                <p:oleObj name="think-cell Slide" r:id="rId34" imgW="384" imgH="38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A24203D-E808-A34B-2E7E-66851E0C85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5C408B6-61B6-2CF2-A77F-5F2CF401B7D0}"/>
              </a:ext>
            </a:extLst>
          </p:cNvPr>
          <p:cNvGrpSpPr/>
          <p:nvPr userDrawn="1"/>
        </p:nvGrpSpPr>
        <p:grpSpPr>
          <a:xfrm>
            <a:off x="-1937756" y="-1"/>
            <a:ext cx="1823456" cy="3103122"/>
            <a:chOff x="-2579370" y="0"/>
            <a:chExt cx="2350770" cy="40005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01715E-05E2-D41D-8A86-FCBE2F529E2E}"/>
                </a:ext>
              </a:extLst>
            </p:cNvPr>
            <p:cNvSpPr/>
            <p:nvPr/>
          </p:nvSpPr>
          <p:spPr>
            <a:xfrm>
              <a:off x="-1303020" y="0"/>
              <a:ext cx="1074420" cy="868680"/>
            </a:xfrm>
            <a:prstGeom prst="rect">
              <a:avLst/>
            </a:prstGeom>
            <a:solidFill>
              <a:srgbClr val="D235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Dark</a:t>
              </a:r>
              <a:b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</a:b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Coral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86BC95-3F60-1EE4-E679-7B979BE899D0}"/>
                </a:ext>
              </a:extLst>
            </p:cNvPr>
            <p:cNvSpPr/>
            <p:nvPr/>
          </p:nvSpPr>
          <p:spPr>
            <a:xfrm>
              <a:off x="-1303020" y="1043940"/>
              <a:ext cx="1074420" cy="86868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Coral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5DB93-90B2-50D4-AE2E-5C6DB1DBECDC}"/>
                </a:ext>
              </a:extLst>
            </p:cNvPr>
            <p:cNvSpPr/>
            <p:nvPr/>
          </p:nvSpPr>
          <p:spPr>
            <a:xfrm>
              <a:off x="-1303020" y="2087880"/>
              <a:ext cx="1074420" cy="86868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accent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Sand</a:t>
              </a:r>
              <a:br>
                <a:rPr lang="en-US" sz="800" kern="0" cap="all" spc="70">
                  <a:solidFill>
                    <a:schemeClr val="accent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</a:br>
              <a:r>
                <a:rPr lang="en-US" sz="600" kern="0" cap="all" spc="70">
                  <a:solidFill>
                    <a:schemeClr val="accent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(off-white)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532F50-DA66-4BDE-75F9-4169BD34B263}"/>
                </a:ext>
              </a:extLst>
            </p:cNvPr>
            <p:cNvSpPr/>
            <p:nvPr/>
          </p:nvSpPr>
          <p:spPr>
            <a:xfrm>
              <a:off x="-1303020" y="3131820"/>
              <a:ext cx="1074420" cy="868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tx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Yellow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6D9F5F-AE89-161F-19AC-11BFFC210207}"/>
                </a:ext>
              </a:extLst>
            </p:cNvPr>
            <p:cNvSpPr/>
            <p:nvPr/>
          </p:nvSpPr>
          <p:spPr>
            <a:xfrm>
              <a:off x="-2579370" y="3131820"/>
              <a:ext cx="1074420" cy="8686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tx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Green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1D5D3E-2511-66DA-7106-E3A5468BE81B}"/>
                </a:ext>
              </a:extLst>
            </p:cNvPr>
            <p:cNvSpPr/>
            <p:nvPr/>
          </p:nvSpPr>
          <p:spPr>
            <a:xfrm>
              <a:off x="-2579370" y="2087880"/>
              <a:ext cx="1074420" cy="86868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Light</a:t>
              </a:r>
              <a:b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</a:b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Graphite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E74FCAE-35BC-9525-A739-E48A6085F47D}"/>
                </a:ext>
              </a:extLst>
            </p:cNvPr>
            <p:cNvSpPr/>
            <p:nvPr/>
          </p:nvSpPr>
          <p:spPr>
            <a:xfrm>
              <a:off x="-2579370" y="1043940"/>
              <a:ext cx="1074420" cy="8686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Mid</a:t>
              </a:r>
              <a:b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</a:b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Graphite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DC0243-FA2A-071B-09B4-1B3172501C75}"/>
                </a:ext>
              </a:extLst>
            </p:cNvPr>
            <p:cNvSpPr/>
            <p:nvPr/>
          </p:nvSpPr>
          <p:spPr>
            <a:xfrm>
              <a:off x="-2579370" y="0"/>
              <a:ext cx="1074420" cy="8686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92891" hangingPunct="0">
                <a:lnSpc>
                  <a:spcPct val="150000"/>
                </a:lnSpc>
              </a:pPr>
              <a:r>
                <a:rPr lang="en-US" sz="800" kern="0" cap="all" spc="70">
                  <a:solidFill>
                    <a:schemeClr val="bg1"/>
                  </a:solidFill>
                  <a:latin typeface="Poppins" panose="00000500000000000000" pitchFamily="2" charset="0"/>
                  <a:ea typeface="Carbona" pitchFamily="50" charset="0"/>
                  <a:cs typeface="Poppins" panose="00000500000000000000" pitchFamily="2" charset="0"/>
                  <a:sym typeface="Gotham HTF Medium"/>
                </a:rPr>
                <a:t>Graphite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2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3A49-1685-F4DA-E83A-A8E21CD6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hink-cell data - do not delete" hidden="1">
            <a:extLst>
              <a:ext uri="{FF2B5EF4-FFF2-40B4-BE49-F238E27FC236}">
                <a16:creationId xmlns:a16="http://schemas.microsoft.com/office/drawing/2014/main" id="{B1F7C1DB-B9E7-1D79-A2DC-CD8B2289B5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5100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F7C1DB-B9E7-1D79-A2DC-CD8B2289B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3">
            <a:extLst>
              <a:ext uri="{FF2B5EF4-FFF2-40B4-BE49-F238E27FC236}">
                <a16:creationId xmlns:a16="http://schemas.microsoft.com/office/drawing/2014/main" id="{31FDA5A6-7BC9-EE8C-5CFF-C5AFDDDA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16688"/>
            <a:ext cx="5465064" cy="504000"/>
          </a:xfrm>
        </p:spPr>
        <p:txBody>
          <a:bodyPr vert="horz">
            <a:normAutofit/>
          </a:bodyPr>
          <a:lstStyle/>
          <a:p>
            <a:r>
              <a:rPr lang="en-US" err="1">
                <a:solidFill>
                  <a:schemeClr val="tx2"/>
                </a:solidFill>
              </a:rPr>
              <a:t>Implementação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B664B5A-B8A1-791A-4847-935C560E777D}"/>
              </a:ext>
            </a:extLst>
          </p:cNvPr>
          <p:cNvSpPr txBox="1">
            <a:spLocks/>
          </p:cNvSpPr>
          <p:nvPr/>
        </p:nvSpPr>
        <p:spPr>
          <a:xfrm>
            <a:off x="348981" y="689686"/>
            <a:ext cx="11516883" cy="12122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odelagem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  <a:t>A modelagem para o problema de despacho elétrico pode ser representada por um problema de programação linear com múltiplas variáveis de decisão, relacionadas à geração térmica, hidrelétrica, interconexões entre submercados e o déficit de carga. A função objetivo busca minimizar os custos totais, que incluem os custos de geração térmica e as penalidades por déficit de carga. </a:t>
            </a:r>
          </a:p>
          <a:p>
            <a:pPr lvl="0" algn="just"/>
            <a:r>
              <a:rPr lang="pt-BR" b="0" dirty="0">
                <a:latin typeface="Verdana" panose="020B0604030504040204" pitchFamily="34" charset="0"/>
                <a:ea typeface="Verdana" panose="020B0604030504040204" pitchFamily="34" charset="0"/>
              </a:rPr>
              <a:t>Variáveis do modelo: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96664-EFDA-9DE2-C86A-9AFE86D9CA2A}"/>
                  </a:ext>
                </a:extLst>
              </p:cNvPr>
              <p:cNvSpPr txBox="1"/>
              <p:nvPr/>
            </p:nvSpPr>
            <p:spPr>
              <a:xfrm>
                <a:off x="804672" y="1949736"/>
                <a:ext cx="10954512" cy="4580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𝑟𝑚𝑖𝑐𝑎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h𝑖𝑑𝑟𝑒𝑙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𝑡𝑟𝑖𝑐𝑎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𝑡𝑜𝑡𝑎𝑙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𝑖𝑚𝑝𝑜𝑟𝑡𝑎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𝑖𝑚𝑝𝑜𝑟𝑡𝑎𝑑𝑎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𝑒𝑥𝑝𝑜𝑟𝑡𝑎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𝑒𝑥𝑝𝑜𝑟𝑡𝑎𝑑𝑎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𝑟𝑚𝑖𝑐𝑎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𝑝𝑙𝑎𝑛𝑡𝑎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𝑐𝑢𝑠𝑡𝑜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𝑀𝑊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𝑟𝑚𝑖𝑐𝑎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𝑓𝑖𝑐𝑖𝑡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𝑓𝑖𝑐𝑖𝑡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𝑐𝑎𝑟𝑔𝑎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𝑝𝑒𝑛𝑎𝑙𝑖𝑑𝑎𝑑𝑒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𝑐𝑢𝑠𝑡𝑜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𝑝𝑜𝑟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𝑀𝑊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𝑓𝑖𝑐𝑖𝑡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𝑐𝑎𝑟𝑔𝑎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𝑟𝑒𝑠𝑒𝑟𝑣𝑎𝑡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ó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𝑟𝑖𝑜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vel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reservat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rio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planta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submercado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𝑉𝑎𝑧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ã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vaz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ã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natural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á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gua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para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planta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submercado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𝑒𝑟𝑡𝑖𝑚𝑒𝑛𝑡𝑜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energia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que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transborda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reservat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rio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planta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submercado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est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gio</m:t>
                      </m:r>
                      <m:r>
                        <m:rPr>
                          <m:nor/>
                        </m:rP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h𝑖𝑑𝑟𝑒𝑙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𝑡𝑟𝑖𝑐𝑎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𝑝𝑒𝑙𝑎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𝑝𝑙𝑎𝑛𝑡𝑎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)←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capacidade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xima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gera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da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planta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hidrel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trica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submercado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𝐸𝑛𝑒𝑟𝑔𝑖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𝑁𝑎𝑡𝑢𝑟𝑎𝑙</m:t>
                          </m:r>
                          <m:d>
                            <m:d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𝑞𝑢𝑎𝑛𝑡𝑖𝑑𝑎𝑑𝑒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𝑒𝑛𝑒𝑟𝑔𝑖𝑎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𝑑𝑖𝑠𝑝𝑜𝑛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𝑣𝑒𝑙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𝑔𝑒𝑟𝑎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çã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h𝑖𝑑𝑟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𝑒𝑠𝑡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á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𝑔𝑖𝑜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𝑝𝑙𝑎𝑛𝑡𝑎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hh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𝑃𝑟𝑜𝑑𝑢𝑡𝑖𝑏𝑖𝑙𝑖𝑑𝑎𝑑𝑒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𝑝𝑟𝑜𝑑𝑢𝑡𝑖𝑣𝑖𝑑𝑎𝑑𝑒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𝑝𝑙𝑎𝑛𝑡𝑎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h𝑖𝑑𝑟𝑒𝑙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é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𝑡𝑟𝑖𝑐𝑎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𝑠𝑢𝑏𝑚𝑒𝑟𝑐𝑎𝑑𝑜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𝑞𝑢𝑒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𝑟𝑒𝑓𝑙𝑒𝑡𝑒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𝑒𝑓𝑖𝑐𝑖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ê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𝑛𝑐𝑖𝑎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𝑟𝑒𝑐𝑢𝑟𝑠𝑜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í</m:t>
                      </m:r>
                      <m:r>
                        <a:rPr lang="pt-B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𝑑𝑟𝑖𝑐𝑜</m:t>
                      </m:r>
                    </m:oMath>
                  </m:oMathPara>
                </a14:m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pt-BR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396664-EFDA-9DE2-C86A-9AFE86D9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2" y="1949736"/>
                <a:ext cx="10954512" cy="458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5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BCEA-0024-A43E-BF11-ABBE4F6AB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hink-cell data - do not delete" hidden="1">
            <a:extLst>
              <a:ext uri="{FF2B5EF4-FFF2-40B4-BE49-F238E27FC236}">
                <a16:creationId xmlns:a16="http://schemas.microsoft.com/office/drawing/2014/main" id="{B02F252A-4A33-9DE3-89BD-A656BB5805A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F7C1DB-B9E7-1D79-A2DC-CD8B2289B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3">
            <a:extLst>
              <a:ext uri="{FF2B5EF4-FFF2-40B4-BE49-F238E27FC236}">
                <a16:creationId xmlns:a16="http://schemas.microsoft.com/office/drawing/2014/main" id="{EAD2B9FF-9FE9-94C9-2298-5E53DCF0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16688"/>
            <a:ext cx="5465064" cy="504000"/>
          </a:xfrm>
        </p:spPr>
        <p:txBody>
          <a:bodyPr vert="horz">
            <a:normAutofit/>
          </a:bodyPr>
          <a:lstStyle/>
          <a:p>
            <a:r>
              <a:rPr lang="en-US" err="1">
                <a:solidFill>
                  <a:schemeClr val="tx2"/>
                </a:solidFill>
              </a:rPr>
              <a:t>Implementação</a:t>
            </a:r>
            <a:endParaRPr lang="en-US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ED5EF-C941-D604-D6BD-A60057172194}"/>
                  </a:ext>
                </a:extLst>
              </p:cNvPr>
              <p:cNvSpPr txBox="1"/>
              <p:nvPr/>
            </p:nvSpPr>
            <p:spPr>
              <a:xfrm>
                <a:off x="1687822" y="1596434"/>
                <a:ext cx="8816355" cy="4712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𝑟𝑚𝑖𝑐𝑎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𝑟𝑚𝑖𝑐𝑎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𝑝𝑒𝑛𝑎𝑙𝑖𝑑𝑎𝑑𝑒</m:t>
                              </m:r>
                            </m:sub>
                          </m:s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𝑓𝑖𝑐𝑖𝑡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sz="1400" b="0" dirty="0"/>
              </a:p>
              <a:p>
                <a:pPr>
                  <a:lnSpc>
                    <a:spcPct val="150000"/>
                  </a:lnSpc>
                </a:pPr>
                <a:endParaRPr lang="pt-BR" sz="1400" dirty="0"/>
              </a:p>
              <a:p>
                <a:pPr>
                  <a:lnSpc>
                    <a:spcPct val="150000"/>
                  </a:lnSpc>
                </a:pPr>
                <a:endParaRPr lang="pt-BR" sz="1400" dirty="0"/>
              </a:p>
              <a:p>
                <a:pPr>
                  <a:lnSpc>
                    <a:spcPct val="150000"/>
                  </a:lnSpc>
                </a:pPr>
                <a:r>
                  <a:rPr lang="pt-BR" sz="1400" dirty="0"/>
                  <a:t>s.a.: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𝑖𝑚𝑝𝑜𝑟𝑡𝑎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𝑒𝑥𝑝𝑜𝑟𝑡𝑎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𝑓𝑖𝑐𝑖𝑡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𝐷𝑒𝑚𝑎𝑛𝑑𝑎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b="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𝐶𝑎𝑝𝑎𝑐𝑖𝑑𝑎𝑑𝑒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𝑟𝑚𝑖𝑐𝑎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𝐶𝑎𝑝𝑎𝑐𝑖𝑑𝑎𝑑𝑒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𝑖𝑚𝑝𝑜𝑟𝑡𝑎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𝐶𝑎𝑝𝑎𝑐𝑖𝑑𝑎𝑑𝑒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𝑖𝑛𝑡𝑒𝑟𝑐𝑜𝑛𝑒𝑥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𝑒𝑥𝑝𝑜𝑟𝑡𝑎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𝐶𝑎𝑝𝑎𝑐𝑖𝑑𝑎𝑑𝑒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𝑖𝑛𝑡𝑒𝑟𝑐𝑜𝑛𝑒𝑥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𝐸𝑛𝑒𝑟𝑔𝑖</m:t>
                      </m:r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𝑁𝑎𝑡𝑢𝑟𝑎𝑙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𝑃𝑟𝑜𝑑𝑢𝑡𝑖𝑏𝑖𝑙𝑖𝑑𝑎𝑑𝑒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𝐶𝑎𝑝𝑎𝑐𝑖𝑑𝑎𝑑𝑒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h𝑖𝑑𝑟𝑒𝑙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𝑡𝑟𝑖𝑐𝑎</m:t>
                          </m:r>
                        </m:sub>
                      </m:sSub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𝑉𝑎𝑧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𝑟𝑒𝑠𝑒𝑟𝑣𝑎𝑡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𝑟𝑖𝑜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𝑟𝑒𝑠𝑒𝑟𝑣𝑎𝑡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𝑟𝑖𝑜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𝐸𝑛𝑒𝑟𝑔𝑖𝑎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𝑁𝑎𝑡𝑢𝑟𝑎𝑙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pt-BR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h𝑖𝑑𝑟𝑒𝑙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𝑡𝑟𝑖𝑐𝑎</m:t>
                        </m:r>
                      </m:sub>
                    </m:sSub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sz="1400" b="0" dirty="0"/>
                  <a:t> -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𝑒𝑟𝑡𝑖𝑚𝑒𝑛𝑡𝑜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sz="1400" b="0" dirty="0"/>
                  <a:t> </a:t>
                </a:r>
              </a:p>
              <a:p>
                <a:pPr lvl="1"/>
                <a:endParaRPr lang="pt-BR" sz="1400" dirty="0"/>
              </a:p>
              <a:p>
                <a:pPr lvl="1"/>
                <a:endParaRPr lang="pt-BR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1ED5EF-C941-D604-D6BD-A60057172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822" y="1596434"/>
                <a:ext cx="8816355" cy="4712926"/>
              </a:xfrm>
              <a:prstGeom prst="rect">
                <a:avLst/>
              </a:prstGeom>
              <a:blipFill>
                <a:blip r:embed="rId6"/>
                <a:stretch>
                  <a:fillRect l="-1245" r="-4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43DFDFE-D43F-C365-F790-129021150A54}"/>
              </a:ext>
            </a:extLst>
          </p:cNvPr>
          <p:cNvSpPr txBox="1">
            <a:spLocks/>
          </p:cNvSpPr>
          <p:nvPr/>
        </p:nvSpPr>
        <p:spPr>
          <a:xfrm>
            <a:off x="348981" y="689686"/>
            <a:ext cx="11516883" cy="7459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pt-BR" sz="1400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odelagem</a:t>
            </a:r>
            <a:endParaRPr lang="pt-BR" b="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Função </a:t>
            </a:r>
            <a:r>
              <a:rPr lang="pt-BR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kumimoji="0" lang="pt-BR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bjetivo</a:t>
            </a:r>
            <a:r>
              <a: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endParaRPr lang="pt-BR" b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endParaRPr lang="pt-BR" b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endParaRPr lang="pt-BR" b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endParaRPr lang="pt-BR" b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 algn="just"/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b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Restrições:</a:t>
            </a:r>
            <a:endParaRPr kumimoji="0" lang="pt-B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788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Poppins"/>
        <a:ea typeface="Gotham HTF Bold"/>
        <a:cs typeface="Gotham HTF Bold"/>
      </a:majorFont>
      <a:minorFont>
        <a:latin typeface="Poppins"/>
        <a:ea typeface="Gotham HTF Bold"/>
        <a:cs typeface="Gotham HTF 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t" anchorCtr="0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98e4078-23d6-433c-94aa-51bf928dca9d}" enabled="0" method="" siteId="{898e4078-23d6-433c-94aa-51bf928dca9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464</Words>
  <Application>Microsoft Office PowerPoint</Application>
  <PresentationFormat>Widescreen</PresentationFormat>
  <Paragraphs>41</Paragraphs>
  <Slides>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8" baseType="lpstr">
      <vt:lpstr>Aeonik</vt:lpstr>
      <vt:lpstr>Aptos</vt:lpstr>
      <vt:lpstr>Arial</vt:lpstr>
      <vt:lpstr>Calibri</vt:lpstr>
      <vt:lpstr>Cambria Math</vt:lpstr>
      <vt:lpstr>D-din</vt:lpstr>
      <vt:lpstr>D-din</vt:lpstr>
      <vt:lpstr>Poppins</vt:lpstr>
      <vt:lpstr>Poppins Regular</vt:lpstr>
      <vt:lpstr>Serena</vt:lpstr>
      <vt:lpstr>Serena Medium</vt:lpstr>
      <vt:lpstr>Sharp Grotesk Book 20</vt:lpstr>
      <vt:lpstr>Sharp Grotesk Book 25</vt:lpstr>
      <vt:lpstr>Verdana</vt:lpstr>
      <vt:lpstr>1_Office Theme</vt:lpstr>
      <vt:lpstr>think-cell Slide</vt:lpstr>
      <vt:lpstr>Implementação</vt:lpstr>
      <vt:lpstr>Implementação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Santos</dc:creator>
  <cp:lastModifiedBy>Leonardo Gomes de Castilho</cp:lastModifiedBy>
  <cp:revision>14</cp:revision>
  <dcterms:created xsi:type="dcterms:W3CDTF">2025-06-05T23:54:56Z</dcterms:created>
  <dcterms:modified xsi:type="dcterms:W3CDTF">2025-06-06T10:34:29Z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5910b6-60c5-46ad-bb86-335627448cd2_Enabled">
    <vt:lpwstr>true</vt:lpwstr>
  </property>
  <property fmtid="{D5CDD505-2E9C-101B-9397-08002B2CF9AE}" pid="3" name="MSIP_Label_b45910b6-60c5-46ad-bb86-335627448cd2_SetDate">
    <vt:lpwstr>2025-06-06T03:14:26Z</vt:lpwstr>
  </property>
  <property fmtid="{D5CDD505-2E9C-101B-9397-08002B2CF9AE}" pid="4" name="MSIP_Label_b45910b6-60c5-46ad-bb86-335627448cd2_Method">
    <vt:lpwstr>Standard</vt:lpwstr>
  </property>
  <property fmtid="{D5CDD505-2E9C-101B-9397-08002B2CF9AE}" pid="5" name="MSIP_Label_b45910b6-60c5-46ad-bb86-335627448cd2_Name">
    <vt:lpwstr>INTERNA</vt:lpwstr>
  </property>
  <property fmtid="{D5CDD505-2E9C-101B-9397-08002B2CF9AE}" pid="6" name="MSIP_Label_b45910b6-60c5-46ad-bb86-335627448cd2_SiteId">
    <vt:lpwstr>d233d58a-9973-43a7-af69-6763630548a0</vt:lpwstr>
  </property>
  <property fmtid="{D5CDD505-2E9C-101B-9397-08002B2CF9AE}" pid="7" name="MSIP_Label_b45910b6-60c5-46ad-bb86-335627448cd2_ActionId">
    <vt:lpwstr>b3372167-7417-4f48-af90-dc3bdbe2cb74</vt:lpwstr>
  </property>
  <property fmtid="{D5CDD505-2E9C-101B-9397-08002B2CF9AE}" pid="8" name="MSIP_Label_b45910b6-60c5-46ad-bb86-335627448cd2_ContentBits">
    <vt:lpwstr>0</vt:lpwstr>
  </property>
  <property fmtid="{D5CDD505-2E9C-101B-9397-08002B2CF9AE}" pid="9" name="MSIP_Label_b45910b6-60c5-46ad-bb86-335627448cd2_Tag">
    <vt:lpwstr>10, 3, 0, 1</vt:lpwstr>
  </property>
</Properties>
</file>