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8"/>
    <p:restoredTop sz="94726"/>
  </p:normalViewPr>
  <p:slideViewPr>
    <p:cSldViewPr snapToGrid="0" snapToObjects="1">
      <p:cViewPr>
        <p:scale>
          <a:sx n="135" d="100"/>
          <a:sy n="135" d="100"/>
        </p:scale>
        <p:origin x="-31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2FD8-2D0B-924D-AA33-299AE5550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272D1-2F1F-C344-B2B8-608396360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0324B-C41C-254A-BEB6-863E9494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B2BA-DE36-184D-AB2C-645A2ED220D7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72D70-C8F7-944C-817E-428936F8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6EA3-74E8-9044-9C55-C3F8E1ED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5167-7C61-A947-A654-A3FFAE9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E5A3-D040-A545-BC5B-774326A6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8C486-B3BA-6847-89AC-54083BAD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0F7C4-62FA-424D-8A20-9DFBB95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B2BA-DE36-184D-AB2C-645A2ED220D7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8119-7099-FD46-8243-4BC412CC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A36C-4D79-5F42-808E-E8D077A6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5167-7C61-A947-A654-A3FFAE9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5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C8522-75F1-D249-9CCE-C7FA465A2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1AC2F-C3F2-104A-A8B5-3BC84F8BF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A239-5684-7844-9310-72B51BFA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B2BA-DE36-184D-AB2C-645A2ED220D7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7B85-A9DF-1849-8512-02249DAE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23C3-23E1-DA49-B8DB-EB97B11B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5167-7C61-A947-A654-A3FFAE9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BF8A-4E25-B14F-9505-70A8B931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BD4E-19AF-0046-9839-E92E81AB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D046-AD56-254A-941A-A4EE39BF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B2BA-DE36-184D-AB2C-645A2ED220D7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4170-B157-1443-81B2-F37A69EE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B874-DEDA-A14B-94E7-FF2E74D3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5167-7C61-A947-A654-A3FFAE9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3C4B-498D-E54E-8094-182067A2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B22E0-6DD9-C04E-962B-AC93B1B2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8EAA-3B91-4244-9EFB-2DB6878A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B2BA-DE36-184D-AB2C-645A2ED220D7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8865C-2854-184B-AD10-E4A7389B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046E-48F7-514E-80EA-60807A1B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5167-7C61-A947-A654-A3FFAE9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1F2B-518D-6E47-AB66-B6F1BCE6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0676-6FB0-DD49-814F-1E280FE4D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479DC-8DE3-EC43-BF4F-BFA2F9E08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A7F4-BEFB-354F-A88A-48D2A233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B2BA-DE36-184D-AB2C-645A2ED220D7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61711-4737-5445-A5D1-0BD51DB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073F8-0410-D64E-8EC0-D6B676CC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5167-7C61-A947-A654-A3FFAE9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9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C305-921E-FB48-A0C9-9518A79F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5021D-6313-404A-8EF7-44CE7963A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D6E7-4D2D-8F41-888E-C6FDB638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5E38E-A7A0-5044-973F-740A24E67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DE8D1-E9B7-A745-AA24-D3616D444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9F34E-F558-6B43-AC6D-4C311E43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B2BA-DE36-184D-AB2C-645A2ED220D7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1DB82-BBF1-BB41-BAF7-C00DB7A7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23437-6570-0249-8598-E382427F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5167-7C61-A947-A654-A3FFAE9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41C9-9E7B-AD4E-8CE6-B7A4BC3B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85179-9BF1-FC44-8BFB-722F27DB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B2BA-DE36-184D-AB2C-645A2ED220D7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D0666-45B5-BC41-9480-02CDB0B9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C3CFB-855A-BD49-827F-3EB20352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5167-7C61-A947-A654-A3FFAE9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8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EC0DD-9491-1D4A-BF1D-F9E313A6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B2BA-DE36-184D-AB2C-645A2ED220D7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0307D-F56E-054B-850B-A945858C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7F3EF-5E4A-1840-8849-48466BC8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5167-7C61-A947-A654-A3FFAE9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4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FD14-4F44-AD4B-B2D0-93C10022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C378-A74E-4342-B95F-D3476EEA0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22E6E-DE85-C24C-B21F-5461DFA5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20EFA-2F9F-1142-B776-78AE78B8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B2BA-DE36-184D-AB2C-645A2ED220D7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96668-C3B5-9A40-BB68-690D97A8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9665E-30D7-764E-9857-9EABBCC1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5167-7C61-A947-A654-A3FFAE9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7ED0-FA47-C94D-8C71-C9FD0562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FD617-3963-804C-B1FD-37E1082E0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66D6E-A9A8-1041-B8CD-AAAF603D1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A42CF-0AAE-8C4C-A1F3-415E97CA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B2BA-DE36-184D-AB2C-645A2ED220D7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AB85B-DD44-A046-B29D-949CE256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C1301-D0A2-1F43-91ED-19AFF321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5167-7C61-A947-A654-A3FFAE9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3F396-A598-2A4E-AE9D-84B83AD6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FB8F-F69C-8940-91D4-5210523BE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9F77-41C9-DF49-90CF-E83B69873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B2BA-DE36-184D-AB2C-645A2ED220D7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CDCE-A3B2-0548-B7EC-5F1A1665C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521F-14B7-9843-AD54-5D50450D7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45167-7C61-A947-A654-A3FFAE9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85184D-209C-A244-8C89-78294D741536}"/>
              </a:ext>
            </a:extLst>
          </p:cNvPr>
          <p:cNvSpPr/>
          <p:nvPr/>
        </p:nvSpPr>
        <p:spPr>
          <a:xfrm>
            <a:off x="6464668" y="1095443"/>
            <a:ext cx="4508131" cy="4382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971E24E-E30F-B74A-9902-5D14B575F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4669" y="1095443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C5D082-2A35-B44B-804D-0B0AF846D99B}"/>
              </a:ext>
            </a:extLst>
          </p:cNvPr>
          <p:cNvSpPr/>
          <p:nvPr/>
        </p:nvSpPr>
        <p:spPr>
          <a:xfrm>
            <a:off x="1271640" y="1095443"/>
            <a:ext cx="4073444" cy="438264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Your Development Machine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3CB550-88C7-F644-B0ED-EEC3B181C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1640" y="1095443"/>
            <a:ext cx="330200" cy="3302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1D68BBF-9355-6243-A26F-76DB4FAE5B49}"/>
              </a:ext>
            </a:extLst>
          </p:cNvPr>
          <p:cNvGrpSpPr/>
          <p:nvPr/>
        </p:nvGrpSpPr>
        <p:grpSpPr>
          <a:xfrm>
            <a:off x="1006458" y="3477303"/>
            <a:ext cx="2301904" cy="1059262"/>
            <a:chOff x="1014870" y="3303978"/>
            <a:chExt cx="2301904" cy="1059262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776F6A0-BB9C-9046-9B8A-C92235C5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13135" y="3303978"/>
              <a:ext cx="905374" cy="9053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E8FC7F-F7A9-6F4A-B5E3-2EA067888C6B}"/>
                </a:ext>
              </a:extLst>
            </p:cNvPr>
            <p:cNvSpPr txBox="1"/>
            <p:nvPr/>
          </p:nvSpPr>
          <p:spPr>
            <a:xfrm>
              <a:off x="1014870" y="405546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 container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F23011-DC8E-7D47-9E39-40C3FD1A99B4}"/>
              </a:ext>
            </a:extLst>
          </p:cNvPr>
          <p:cNvGrpSpPr/>
          <p:nvPr/>
        </p:nvGrpSpPr>
        <p:grpSpPr>
          <a:xfrm>
            <a:off x="6405318" y="1874046"/>
            <a:ext cx="2301904" cy="1054189"/>
            <a:chOff x="6373211" y="1751293"/>
            <a:chExt cx="2301904" cy="105418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344B35B-2F38-854A-9113-2BB1FC3B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00670" y="1751293"/>
              <a:ext cx="711200" cy="7112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F56B41-AC75-6B40-895B-BA436957566C}"/>
                </a:ext>
              </a:extLst>
            </p:cNvPr>
            <p:cNvSpPr txBox="1"/>
            <p:nvPr/>
          </p:nvSpPr>
          <p:spPr>
            <a:xfrm>
              <a:off x="6373211" y="2497705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DynamoDB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3338D6-1057-5642-83E7-4FA164E51162}"/>
              </a:ext>
            </a:extLst>
          </p:cNvPr>
          <p:cNvGrpSpPr/>
          <p:nvPr/>
        </p:nvGrpSpPr>
        <p:grpSpPr>
          <a:xfrm>
            <a:off x="6405318" y="3532709"/>
            <a:ext cx="2301904" cy="1059262"/>
            <a:chOff x="6405318" y="3303978"/>
            <a:chExt cx="2301904" cy="10592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676CED-BAD5-4140-9307-EC6008152950}"/>
                </a:ext>
              </a:extLst>
            </p:cNvPr>
            <p:cNvSpPr txBox="1"/>
            <p:nvPr/>
          </p:nvSpPr>
          <p:spPr>
            <a:xfrm>
              <a:off x="6405318" y="405546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Cloud container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F99AD2-6FF5-084B-A609-66C39F05D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03583" y="3303978"/>
              <a:ext cx="905374" cy="90537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D02D65-6754-A14F-884C-C0EECCE55E8F}"/>
              </a:ext>
            </a:extLst>
          </p:cNvPr>
          <p:cNvGrpSpPr/>
          <p:nvPr/>
        </p:nvGrpSpPr>
        <p:grpSpPr>
          <a:xfrm>
            <a:off x="7890342" y="3071043"/>
            <a:ext cx="1571025" cy="721773"/>
            <a:chOff x="8705365" y="3487579"/>
            <a:chExt cx="1571025" cy="7217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49F536-A574-E74A-9D64-2B2E0FBC6F44}"/>
                </a:ext>
              </a:extLst>
            </p:cNvPr>
            <p:cNvSpPr txBox="1"/>
            <p:nvPr/>
          </p:nvSpPr>
          <p:spPr>
            <a:xfrm>
              <a:off x="8705365" y="3901575"/>
              <a:ext cx="1571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Task Role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4F15BED-B389-EE40-9E05-132E3011C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55927" y="3487579"/>
              <a:ext cx="469900" cy="4699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CF0CAD-05A3-8945-B4E3-B61EB8BB5B00}"/>
              </a:ext>
            </a:extLst>
          </p:cNvPr>
          <p:cNvGrpSpPr/>
          <p:nvPr/>
        </p:nvGrpSpPr>
        <p:grpSpPr>
          <a:xfrm>
            <a:off x="2745637" y="2801034"/>
            <a:ext cx="1426659" cy="1059047"/>
            <a:chOff x="1479177" y="3065884"/>
            <a:chExt cx="1426659" cy="105904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D69845-65E8-9E4B-A7C5-656963223D0C}"/>
                </a:ext>
              </a:extLst>
            </p:cNvPr>
            <p:cNvSpPr txBox="1"/>
            <p:nvPr/>
          </p:nvSpPr>
          <p:spPr>
            <a:xfrm>
              <a:off x="1479177" y="3386267"/>
              <a:ext cx="14266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Manually loading local credentials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874CD43-766D-EA4A-B51E-3CAC78BCF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57557" y="3065884"/>
              <a:ext cx="469900" cy="469900"/>
            </a:xfrm>
            <a:prstGeom prst="rect">
              <a:avLst/>
            </a:prstGeom>
          </p:spPr>
        </p:pic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AF42FC5-84D0-284C-AB2B-A27C3ECB7588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006668" y="380389"/>
            <a:ext cx="1247657" cy="4946173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27CD43-E1DF-A649-B28F-7AA64A41E12E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7556270" y="2928235"/>
            <a:ext cx="0" cy="60447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E8462C-B8AE-0E42-A431-57297D448BA7}"/>
              </a:ext>
            </a:extLst>
          </p:cNvPr>
          <p:cNvCxnSpPr>
            <a:cxnSpLocks/>
          </p:cNvCxnSpPr>
          <p:nvPr/>
        </p:nvCxnSpPr>
        <p:spPr>
          <a:xfrm>
            <a:off x="2676085" y="3895853"/>
            <a:ext cx="149621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79B4B0-8971-6447-87BF-E81B92440ABD}"/>
              </a:ext>
            </a:extLst>
          </p:cNvPr>
          <p:cNvCxnSpPr>
            <a:cxnSpLocks/>
          </p:cNvCxnSpPr>
          <p:nvPr/>
        </p:nvCxnSpPr>
        <p:spPr>
          <a:xfrm>
            <a:off x="8145202" y="3924717"/>
            <a:ext cx="123446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8D75D1-B2C7-474A-8F8B-25C505B20176}"/>
              </a:ext>
            </a:extLst>
          </p:cNvPr>
          <p:cNvSpPr txBox="1"/>
          <p:nvPr/>
        </p:nvSpPr>
        <p:spPr>
          <a:xfrm>
            <a:off x="8702860" y="4260731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Service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3E5F60B7-2F52-3848-90F3-3960BF42FE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98212" y="3588276"/>
            <a:ext cx="711200" cy="711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7138911-809A-0A40-8D89-2E3CB28D6C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98809" y="3641284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3F7B9EB-C733-9E4E-A442-DC748DAD0A50}"/>
              </a:ext>
            </a:extLst>
          </p:cNvPr>
          <p:cNvSpPr txBox="1"/>
          <p:nvPr/>
        </p:nvSpPr>
        <p:spPr>
          <a:xfrm>
            <a:off x="3997384" y="416976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246252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85184D-209C-A244-8C89-78294D741536}"/>
              </a:ext>
            </a:extLst>
          </p:cNvPr>
          <p:cNvSpPr/>
          <p:nvPr/>
        </p:nvSpPr>
        <p:spPr>
          <a:xfrm>
            <a:off x="6464668" y="1095443"/>
            <a:ext cx="4508131" cy="4382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971E24E-E30F-B74A-9902-5D14B575F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4669" y="1095443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C5D082-2A35-B44B-804D-0B0AF846D99B}"/>
              </a:ext>
            </a:extLst>
          </p:cNvPr>
          <p:cNvSpPr/>
          <p:nvPr/>
        </p:nvSpPr>
        <p:spPr>
          <a:xfrm>
            <a:off x="1271640" y="1095443"/>
            <a:ext cx="4073444" cy="438264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Your Development Machine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3CB550-88C7-F644-B0ED-EEC3B181C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1640" y="1095443"/>
            <a:ext cx="330200" cy="3302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1D68BBF-9355-6243-A26F-76DB4FAE5B49}"/>
              </a:ext>
            </a:extLst>
          </p:cNvPr>
          <p:cNvGrpSpPr/>
          <p:nvPr/>
        </p:nvGrpSpPr>
        <p:grpSpPr>
          <a:xfrm>
            <a:off x="1006458" y="2742014"/>
            <a:ext cx="2301904" cy="1059262"/>
            <a:chOff x="1014870" y="3303978"/>
            <a:chExt cx="2301904" cy="1059262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776F6A0-BB9C-9046-9B8A-C92235C5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13135" y="3303978"/>
              <a:ext cx="905374" cy="9053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E8FC7F-F7A9-6F4A-B5E3-2EA067888C6B}"/>
                </a:ext>
              </a:extLst>
            </p:cNvPr>
            <p:cNvSpPr txBox="1"/>
            <p:nvPr/>
          </p:nvSpPr>
          <p:spPr>
            <a:xfrm>
              <a:off x="1014870" y="405546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 container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F23011-DC8E-7D47-9E39-40C3FD1A99B4}"/>
              </a:ext>
            </a:extLst>
          </p:cNvPr>
          <p:cNvGrpSpPr/>
          <p:nvPr/>
        </p:nvGrpSpPr>
        <p:grpSpPr>
          <a:xfrm>
            <a:off x="6405318" y="1874046"/>
            <a:ext cx="2301904" cy="1054189"/>
            <a:chOff x="6373211" y="1751293"/>
            <a:chExt cx="2301904" cy="105418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344B35B-2F38-854A-9113-2BB1FC3B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00670" y="1751293"/>
              <a:ext cx="711200" cy="7112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F56B41-AC75-6B40-895B-BA436957566C}"/>
                </a:ext>
              </a:extLst>
            </p:cNvPr>
            <p:cNvSpPr txBox="1"/>
            <p:nvPr/>
          </p:nvSpPr>
          <p:spPr>
            <a:xfrm>
              <a:off x="6373211" y="2497705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DynamoDB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3338D6-1057-5642-83E7-4FA164E51162}"/>
              </a:ext>
            </a:extLst>
          </p:cNvPr>
          <p:cNvGrpSpPr/>
          <p:nvPr/>
        </p:nvGrpSpPr>
        <p:grpSpPr>
          <a:xfrm>
            <a:off x="6405318" y="3532709"/>
            <a:ext cx="2301904" cy="1059262"/>
            <a:chOff x="6405318" y="3303978"/>
            <a:chExt cx="2301904" cy="10592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676CED-BAD5-4140-9307-EC6008152950}"/>
                </a:ext>
              </a:extLst>
            </p:cNvPr>
            <p:cNvSpPr txBox="1"/>
            <p:nvPr/>
          </p:nvSpPr>
          <p:spPr>
            <a:xfrm>
              <a:off x="6405318" y="405546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Cloud container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F99AD2-6FF5-084B-A609-66C39F05D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03583" y="3303978"/>
              <a:ext cx="905374" cy="90537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D02D65-6754-A14F-884C-C0EECCE55E8F}"/>
              </a:ext>
            </a:extLst>
          </p:cNvPr>
          <p:cNvGrpSpPr/>
          <p:nvPr/>
        </p:nvGrpSpPr>
        <p:grpSpPr>
          <a:xfrm>
            <a:off x="7890342" y="3071043"/>
            <a:ext cx="1571025" cy="721773"/>
            <a:chOff x="8705365" y="3487579"/>
            <a:chExt cx="1571025" cy="7217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49F536-A574-E74A-9D64-2B2E0FBC6F44}"/>
                </a:ext>
              </a:extLst>
            </p:cNvPr>
            <p:cNvSpPr txBox="1"/>
            <p:nvPr/>
          </p:nvSpPr>
          <p:spPr>
            <a:xfrm>
              <a:off x="8705365" y="3901575"/>
              <a:ext cx="1571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Task Role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4F15BED-B389-EE40-9E05-132E3011C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55927" y="3487579"/>
              <a:ext cx="469900" cy="4699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CF0CAD-05A3-8945-B4E3-B61EB8BB5B00}"/>
              </a:ext>
            </a:extLst>
          </p:cNvPr>
          <p:cNvGrpSpPr/>
          <p:nvPr/>
        </p:nvGrpSpPr>
        <p:grpSpPr>
          <a:xfrm>
            <a:off x="2608632" y="4206414"/>
            <a:ext cx="1426659" cy="628160"/>
            <a:chOff x="1479177" y="3065884"/>
            <a:chExt cx="1426659" cy="6281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D69845-65E8-9E4B-A7C5-656963223D0C}"/>
                </a:ext>
              </a:extLst>
            </p:cNvPr>
            <p:cNvSpPr txBox="1"/>
            <p:nvPr/>
          </p:nvSpPr>
          <p:spPr>
            <a:xfrm>
              <a:off x="1479177" y="3386267"/>
              <a:ext cx="142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 Credentials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874CD43-766D-EA4A-B51E-3CAC78BCF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57557" y="3065884"/>
              <a:ext cx="469900" cy="469900"/>
            </a:xfrm>
            <a:prstGeom prst="rect">
              <a:avLst/>
            </a:prstGeom>
          </p:spPr>
        </p:pic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AF42FC5-84D0-284C-AB2B-A27C3ECB7588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371152" y="9584"/>
            <a:ext cx="518689" cy="4946173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27CD43-E1DF-A649-B28F-7AA64A41E12E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7556270" y="2928235"/>
            <a:ext cx="0" cy="60447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E8462C-B8AE-0E42-A431-57297D448BA7}"/>
              </a:ext>
            </a:extLst>
          </p:cNvPr>
          <p:cNvCxnSpPr>
            <a:cxnSpLocks/>
          </p:cNvCxnSpPr>
          <p:nvPr/>
        </p:nvCxnSpPr>
        <p:spPr>
          <a:xfrm>
            <a:off x="2676085" y="3160564"/>
            <a:ext cx="111349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79B4B0-8971-6447-87BF-E81B92440ABD}"/>
              </a:ext>
            </a:extLst>
          </p:cNvPr>
          <p:cNvCxnSpPr>
            <a:cxnSpLocks/>
          </p:cNvCxnSpPr>
          <p:nvPr/>
        </p:nvCxnSpPr>
        <p:spPr>
          <a:xfrm>
            <a:off x="8145202" y="3924717"/>
            <a:ext cx="123446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8D75D1-B2C7-474A-8F8B-25C505B20176}"/>
              </a:ext>
            </a:extLst>
          </p:cNvPr>
          <p:cNvSpPr txBox="1"/>
          <p:nvPr/>
        </p:nvSpPr>
        <p:spPr>
          <a:xfrm>
            <a:off x="8702860" y="4260731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Service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3E5F60B7-2F52-3848-90F3-3960BF42FE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98212" y="3588276"/>
            <a:ext cx="711200" cy="7112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38E523D-9C88-184C-AA3B-A0E022C5A74E}"/>
              </a:ext>
            </a:extLst>
          </p:cNvPr>
          <p:cNvGrpSpPr/>
          <p:nvPr/>
        </p:nvGrpSpPr>
        <p:grpSpPr>
          <a:xfrm>
            <a:off x="3823581" y="4210786"/>
            <a:ext cx="1072750" cy="777677"/>
            <a:chOff x="3842435" y="4210786"/>
            <a:chExt cx="1072750" cy="7776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F7138911-809A-0A40-8D89-2E3CB28D6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52937" y="4210786"/>
              <a:ext cx="469900" cy="4699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F7B9EB-C733-9E4E-A442-DC748DAD0A50}"/>
                </a:ext>
              </a:extLst>
            </p:cNvPr>
            <p:cNvSpPr txBox="1"/>
            <p:nvPr/>
          </p:nvSpPr>
          <p:spPr>
            <a:xfrm>
              <a:off x="3842435" y="4680686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Disk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EA285B-EDD0-654D-88A2-366012245604}"/>
              </a:ext>
            </a:extLst>
          </p:cNvPr>
          <p:cNvGrpSpPr/>
          <p:nvPr/>
        </p:nvGrpSpPr>
        <p:grpSpPr>
          <a:xfrm>
            <a:off x="3218781" y="2720476"/>
            <a:ext cx="2301904" cy="1059262"/>
            <a:chOff x="1014870" y="3303978"/>
            <a:chExt cx="2301904" cy="1059262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775B6207-5082-714A-B02B-A8A05F2C7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13135" y="3303978"/>
              <a:ext cx="905374" cy="905374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A89C94-EEF7-1D4C-8C47-B03426C55A85}"/>
                </a:ext>
              </a:extLst>
            </p:cNvPr>
            <p:cNvSpPr txBox="1"/>
            <p:nvPr/>
          </p:nvSpPr>
          <p:spPr>
            <a:xfrm>
              <a:off x="1014870" y="405546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ECS Local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3093EC-CFF7-ED49-8519-D724979F95BF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4369033" y="3779738"/>
            <a:ext cx="700" cy="4310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4ABE9C2-56DD-D947-80BF-A84BBF415559}"/>
              </a:ext>
            </a:extLst>
          </p:cNvPr>
          <p:cNvSpPr txBox="1"/>
          <p:nvPr/>
        </p:nvSpPr>
        <p:spPr>
          <a:xfrm>
            <a:off x="2550242" y="2583768"/>
            <a:ext cx="1426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Same credential provider as prod</a:t>
            </a:r>
          </a:p>
        </p:txBody>
      </p:sp>
    </p:spTree>
    <p:extLst>
      <p:ext uri="{BB962C8B-B14F-4D97-AF65-F5344CB8AC3E}">
        <p14:creationId xmlns:p14="http://schemas.microsoft.com/office/powerpoint/2010/main" val="92798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2019-07-10T23:49:02Z</dcterms:created>
  <dcterms:modified xsi:type="dcterms:W3CDTF">2019-07-11T00:04:46Z</dcterms:modified>
</cp:coreProperties>
</file>