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C88"/>
    <a:srgbClr val="B31050"/>
    <a:srgbClr val="D05C17"/>
    <a:srgbClr val="FB9702"/>
    <a:srgbClr val="CA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4286"/>
  </p:normalViewPr>
  <p:slideViewPr>
    <p:cSldViewPr snapToGrid="0" snapToObjects="1">
      <p:cViewPr varScale="1">
        <p:scale>
          <a:sx n="120" d="100"/>
          <a:sy n="120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BA244-7B26-C149-8E28-CC870AA1FE9A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09E45-55AA-4A4E-9DDD-EF6CAA9D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9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2F97-63F0-8E42-BAB7-82B3AE8A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D7DC7-D512-EB4E-9A88-220F87514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083D-0AD7-8247-9C46-A3583F7B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83B6-107D-A341-A343-82B42BFE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0F71-51FB-B54E-98B8-8D308C15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1DB-8693-9747-8A4B-5B7B2118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0697D-047D-0841-A8B4-711753A3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0F2F-FF53-FB4F-AE18-E32050AA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4BBD-6F26-5A45-8516-95A6135B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BC5C-9914-F041-97E3-8DEEB664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0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ACB9D-A1A3-BE4D-9FF2-C3CBBC1E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3AEE5-D3FB-CE42-A278-427D93DAF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73323-72C6-C74F-BB36-E83D37D8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D8D2-DFEA-DD42-B6F9-A457BBDF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3DDA-A9E2-D145-9BEE-8E69D8C8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2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4851-5F21-EC47-A1E4-8F31AEA9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7339-9688-F141-B90A-720E42B1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FE4E5-2506-7344-8FF5-6E709C06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AF10-B979-BD49-AD8A-874DB394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8B47-497C-EA40-AFDC-A9FC2D0A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62CD-5344-7343-9D65-A28EF8FC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4A16E-BA3E-084A-921F-BBBEF8F6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409F-B793-6340-B348-4654605F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7204-C03E-9344-84CC-45B2F0AC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F9AB9-98F6-8E4D-82FD-A8AC68A6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564B-87B0-FC47-9EC0-55C87A82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51DB-3598-6643-8C42-9D201733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BEBE-AC3B-6A42-BA41-6FF05F21F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35486-24EE-F540-9801-009620E1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51B11-31F0-2944-84BA-2AF39DB9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96698-FE22-734F-8D24-3C73222E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B3A4-CC6F-6B45-AE37-222661D3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6FF15-545E-8B4B-9845-B8C1CEC4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66158-74D8-8348-8226-8898B17A3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80CA3-4076-4548-81EE-E0E4089E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B3901-9926-8648-B787-A5806BC1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3A58D-512A-C54B-A983-E9387508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24D19-2E62-7C4B-8B14-81AFFA81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AB435-B1FF-524A-A513-2BF65998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A843-D815-7F40-892B-92867EE7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803E0-1E09-F74D-A603-05A87F57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5A9F8-1163-BA41-B36F-3392ACC7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E24C0-E40A-994C-B88A-10646173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0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98089-8F10-2E4D-A664-5AA6DCE7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67D-3A9D-FC42-8B7F-C78ED6A6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31250-9C4E-714E-A319-4D7BC1E4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61D9-EA4D-C140-87B9-95D4295C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DC56-6868-FF48-96D3-525914D7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69C5C-C415-6D47-9C45-3E0F688C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BABF2-A7AC-AB44-8C85-CF1A4FBA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08471-DF68-6540-AFC3-FB9010BD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01D38-4829-B048-BC96-81114434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2672-8C3F-4947-93F1-AAE143EA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A3DCF-2D08-914D-B7DE-92E2129BF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A39C6-9B6A-AE46-8768-1E468F90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D1BC-CBA0-3846-9A86-EB41B0BE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58429-807A-FE49-AC99-22C4B51C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3C366-0EA4-3B40-BBFD-E1DDB24F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E5D0-C522-B149-B468-9FCAC47C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AB1B-C84E-9F4B-B2AF-51DFB71B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A3DF-7233-FE4D-8A7D-07B8BEDA7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58BD-B363-2A4B-998B-1E4D1C5F2F98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41BA-FE27-A04D-BD6C-E82002595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D1A1-DA86-484B-97D0-119A9E4A3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E16E-DC91-6E4F-B842-187ECFA8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EE53A9-5734-0B29-A256-EDA389E95AD2}"/>
              </a:ext>
            </a:extLst>
          </p:cNvPr>
          <p:cNvGrpSpPr/>
          <p:nvPr/>
        </p:nvGrpSpPr>
        <p:grpSpPr>
          <a:xfrm>
            <a:off x="869224" y="1623843"/>
            <a:ext cx="2290762" cy="1285875"/>
            <a:chOff x="332046" y="787925"/>
            <a:chExt cx="2290762" cy="1285875"/>
          </a:xfrm>
        </p:grpSpPr>
        <p:pic>
          <p:nvPicPr>
            <p:cNvPr id="43" name="Graphic 18">
              <a:extLst>
                <a:ext uri="{FF2B5EF4-FFF2-40B4-BE49-F238E27FC236}">
                  <a16:creationId xmlns:a16="http://schemas.microsoft.com/office/drawing/2014/main" id="{AC070582-6134-85A3-F3E1-918C82CB4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983" y="78792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24">
              <a:extLst>
                <a:ext uri="{FF2B5EF4-FFF2-40B4-BE49-F238E27FC236}">
                  <a16:creationId xmlns:a16="http://schemas.microsoft.com/office/drawing/2014/main" id="{6A99AAE6-BC9E-2416-709D-7CB89453A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46" y="1549925"/>
              <a:ext cx="22907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</a:t>
              </a:r>
              <a:b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 Service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2E3F3-6D14-D637-F727-EBF13F2EF01C}"/>
              </a:ext>
            </a:extLst>
          </p:cNvPr>
          <p:cNvGrpSpPr/>
          <p:nvPr/>
        </p:nvGrpSpPr>
        <p:grpSpPr>
          <a:xfrm>
            <a:off x="7081640" y="1623111"/>
            <a:ext cx="2243137" cy="1069777"/>
            <a:chOff x="7941371" y="787925"/>
            <a:chExt cx="2243137" cy="1069777"/>
          </a:xfrm>
        </p:grpSpPr>
        <p:pic>
          <p:nvPicPr>
            <p:cNvPr id="45" name="Graphic 17">
              <a:extLst>
                <a:ext uri="{FF2B5EF4-FFF2-40B4-BE49-F238E27FC236}">
                  <a16:creationId xmlns:a16="http://schemas.microsoft.com/office/drawing/2014/main" id="{2AB58C01-EBDB-F2F3-5F2D-B34A8C62D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1146" y="78792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9">
              <a:extLst>
                <a:ext uri="{FF2B5EF4-FFF2-40B4-BE49-F238E27FC236}">
                  <a16:creationId xmlns:a16="http://schemas.microsoft.com/office/drawing/2014/main" id="{7C664EB8-2ABF-A81D-953D-4032B65CE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1371" y="1549925"/>
              <a:ext cx="22431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A3DB3A-B457-DAAC-869A-5B52E54658E7}"/>
              </a:ext>
            </a:extLst>
          </p:cNvPr>
          <p:cNvGrpSpPr/>
          <p:nvPr/>
        </p:nvGrpSpPr>
        <p:grpSpPr>
          <a:xfrm>
            <a:off x="3957071" y="2569526"/>
            <a:ext cx="2292350" cy="1079302"/>
            <a:chOff x="1554584" y="3713656"/>
            <a:chExt cx="2292350" cy="1079302"/>
          </a:xfrm>
        </p:grpSpPr>
        <p:pic>
          <p:nvPicPr>
            <p:cNvPr id="56" name="Graphic 19">
              <a:extLst>
                <a:ext uri="{FF2B5EF4-FFF2-40B4-BE49-F238E27FC236}">
                  <a16:creationId xmlns:a16="http://schemas.microsoft.com/office/drawing/2014/main" id="{019D4E1C-204C-1DBE-58EA-640556F59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821" y="371365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8F6F21B4-2D93-C1D9-77BD-241D2C72B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584" y="4485181"/>
              <a:ext cx="2292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2AF4C3-0C8A-ECAC-B864-7B664EC9C7F4}"/>
              </a:ext>
            </a:extLst>
          </p:cNvPr>
          <p:cNvGrpSpPr/>
          <p:nvPr/>
        </p:nvGrpSpPr>
        <p:grpSpPr>
          <a:xfrm>
            <a:off x="3777946" y="1726385"/>
            <a:ext cx="2604309" cy="568830"/>
            <a:chOff x="2994188" y="1070450"/>
            <a:chExt cx="2604309" cy="56883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4370FF7-BFAA-0047-B5B6-35C8C1E95DDC}"/>
                </a:ext>
              </a:extLst>
            </p:cNvPr>
            <p:cNvGrpSpPr/>
            <p:nvPr/>
          </p:nvGrpSpPr>
          <p:grpSpPr>
            <a:xfrm>
              <a:off x="2994188" y="1070450"/>
              <a:ext cx="2533119" cy="568830"/>
              <a:chOff x="-633454" y="4536030"/>
              <a:chExt cx="2533119" cy="48762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CDB455E-6764-4842-81BB-B62A5497723C}"/>
                  </a:ext>
                </a:extLst>
              </p:cNvPr>
              <p:cNvSpPr/>
              <p:nvPr/>
            </p:nvSpPr>
            <p:spPr>
              <a:xfrm>
                <a:off x="-562488" y="4536030"/>
                <a:ext cx="2462153" cy="487627"/>
              </a:xfrm>
              <a:prstGeom prst="rect">
                <a:avLst/>
              </a:prstGeom>
              <a:noFill/>
              <a:ln w="28575">
                <a:gradFill>
                  <a:gsLst>
                    <a:gs pos="100000">
                      <a:srgbClr val="CA5319"/>
                    </a:gs>
                    <a:gs pos="0">
                      <a:srgbClr val="FB970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98A9C2A-14EA-B74C-AAAA-D5D128E5CB61}"/>
                  </a:ext>
                </a:extLst>
              </p:cNvPr>
              <p:cNvSpPr/>
              <p:nvPr/>
            </p:nvSpPr>
            <p:spPr>
              <a:xfrm>
                <a:off x="-633454" y="4714774"/>
                <a:ext cx="142380" cy="130138"/>
              </a:xfrm>
              <a:prstGeom prst="ellipse">
                <a:avLst/>
              </a:prstGeom>
              <a:gradFill>
                <a:gsLst>
                  <a:gs pos="100000">
                    <a:srgbClr val="CA5319"/>
                  </a:gs>
                  <a:gs pos="0">
                    <a:srgbClr val="FB9702"/>
                  </a:gs>
                </a:gsLst>
                <a:lin ang="5400000" scaled="1"/>
              </a:gradFill>
              <a:ln w="28575">
                <a:gradFill>
                  <a:gsLst>
                    <a:gs pos="100000">
                      <a:srgbClr val="CA5319"/>
                    </a:gs>
                    <a:gs pos="0">
                      <a:srgbClr val="FB970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F61B67E-089B-9FA7-5A1A-92A96F1C48A1}"/>
                </a:ext>
              </a:extLst>
            </p:cNvPr>
            <p:cNvSpPr/>
            <p:nvPr/>
          </p:nvSpPr>
          <p:spPr>
            <a:xfrm>
              <a:off x="5456117" y="1278959"/>
              <a:ext cx="142380" cy="151809"/>
            </a:xfrm>
            <a:prstGeom prst="ellipse">
              <a:avLst/>
            </a:prstGeom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  <a:ln w="28575">
              <a:gradFill>
                <a:gsLst>
                  <a:gs pos="100000">
                    <a:srgbClr val="CA5319"/>
                  </a:gs>
                  <a:gs pos="0">
                    <a:srgbClr val="FB970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386209-1112-AF34-B0ED-13EB967FBF3A}"/>
              </a:ext>
            </a:extLst>
          </p:cNvPr>
          <p:cNvCxnSpPr>
            <a:cxnSpLocks/>
            <a:stCxn id="43" idx="3"/>
            <a:endCxn id="66" idx="2"/>
          </p:cNvCxnSpPr>
          <p:nvPr/>
        </p:nvCxnSpPr>
        <p:spPr>
          <a:xfrm>
            <a:off x="2401161" y="2004843"/>
            <a:ext cx="1376785" cy="5957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F3D385-0963-0CC4-27D7-396A58A3B13F}"/>
              </a:ext>
            </a:extLst>
          </p:cNvPr>
          <p:cNvCxnSpPr>
            <a:cxnSpLocks/>
            <a:stCxn id="69" idx="6"/>
            <a:endCxn id="45" idx="1"/>
          </p:cNvCxnSpPr>
          <p:nvPr/>
        </p:nvCxnSpPr>
        <p:spPr>
          <a:xfrm flipV="1">
            <a:off x="6382255" y="2004111"/>
            <a:ext cx="1439160" cy="6688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E9B53C-B031-BCB3-8C9A-5C02794DC446}"/>
              </a:ext>
            </a:extLst>
          </p:cNvPr>
          <p:cNvCxnSpPr>
            <a:cxnSpLocks/>
            <a:stCxn id="43" idx="3"/>
            <a:endCxn id="56" idx="1"/>
          </p:cNvCxnSpPr>
          <p:nvPr/>
        </p:nvCxnSpPr>
        <p:spPr>
          <a:xfrm>
            <a:off x="2401161" y="2004843"/>
            <a:ext cx="2313147" cy="945683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E725B9-7C5F-5BE3-5616-222B7E87A969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5476308" y="2181037"/>
            <a:ext cx="2336666" cy="769489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DC06D18-01A2-2A6C-4284-95A4A4B7AE89}"/>
              </a:ext>
            </a:extLst>
          </p:cNvPr>
          <p:cNvGrpSpPr/>
          <p:nvPr/>
        </p:nvGrpSpPr>
        <p:grpSpPr>
          <a:xfrm>
            <a:off x="783528" y="3429062"/>
            <a:ext cx="2462153" cy="644735"/>
            <a:chOff x="-562488" y="4470961"/>
            <a:chExt cx="2462153" cy="55269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0EFBDE9-1919-2735-FA6D-041C18CABA88}"/>
                </a:ext>
              </a:extLst>
            </p:cNvPr>
            <p:cNvSpPr/>
            <p:nvPr/>
          </p:nvSpPr>
          <p:spPr>
            <a:xfrm>
              <a:off x="-562488" y="4536030"/>
              <a:ext cx="2462153" cy="487627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CA5319"/>
                  </a:gs>
                  <a:gs pos="0">
                    <a:srgbClr val="FB970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D59595F-E284-E077-DEF1-D2B45DAD8742}"/>
                </a:ext>
              </a:extLst>
            </p:cNvPr>
            <p:cNvSpPr/>
            <p:nvPr/>
          </p:nvSpPr>
          <p:spPr>
            <a:xfrm>
              <a:off x="597398" y="4470961"/>
              <a:ext cx="142380" cy="130138"/>
            </a:xfrm>
            <a:prstGeom prst="ellipse">
              <a:avLst/>
            </a:prstGeom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  <a:ln w="28575">
              <a:gradFill>
                <a:gsLst>
                  <a:gs pos="100000">
                    <a:srgbClr val="CA5319"/>
                  </a:gs>
                  <a:gs pos="0">
                    <a:srgbClr val="FB970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2D0FCE-34CD-AC9C-F31D-7D7D9AFF89DA}"/>
              </a:ext>
            </a:extLst>
          </p:cNvPr>
          <p:cNvCxnSpPr>
            <a:cxnSpLocks/>
            <a:stCxn id="44" idx="2"/>
            <a:endCxn id="91" idx="0"/>
          </p:cNvCxnSpPr>
          <p:nvPr/>
        </p:nvCxnSpPr>
        <p:spPr>
          <a:xfrm flipH="1">
            <a:off x="2014604" y="2909718"/>
            <a:ext cx="1" cy="519344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F5F4D8-5814-2BDE-AE4E-F16766B87433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flipH="1">
            <a:off x="8202415" y="2692888"/>
            <a:ext cx="794" cy="722303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B753DA-B620-719D-D8C1-E4CEDB0C883A}"/>
              </a:ext>
            </a:extLst>
          </p:cNvPr>
          <p:cNvSpPr txBox="1"/>
          <p:nvPr/>
        </p:nvSpPr>
        <p:spPr>
          <a:xfrm>
            <a:off x="783528" y="4095812"/>
            <a:ext cx="277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recent task info</a:t>
            </a:r>
          </a:p>
          <a:p>
            <a:r>
              <a:rPr lang="en-US" sz="1400" dirty="0"/>
              <a:t>( &lt;1 hour ago )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1707A9F-126B-06B2-9D84-EAE864935B15}"/>
              </a:ext>
            </a:extLst>
          </p:cNvPr>
          <p:cNvGrpSpPr/>
          <p:nvPr/>
        </p:nvGrpSpPr>
        <p:grpSpPr>
          <a:xfrm>
            <a:off x="6717792" y="3415191"/>
            <a:ext cx="3361608" cy="1245523"/>
            <a:chOff x="6169152" y="2701088"/>
            <a:chExt cx="3361608" cy="124552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8CC467B-3C69-973E-DF9F-6D155DAFB689}"/>
                </a:ext>
              </a:extLst>
            </p:cNvPr>
            <p:cNvGrpSpPr/>
            <p:nvPr/>
          </p:nvGrpSpPr>
          <p:grpSpPr>
            <a:xfrm>
              <a:off x="6277199" y="2701088"/>
              <a:ext cx="2753152" cy="655865"/>
              <a:chOff x="-707988" y="4479871"/>
              <a:chExt cx="2753152" cy="562237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A0A8636-8705-F5FF-7CF1-56E3DF89891B}"/>
                  </a:ext>
                </a:extLst>
              </p:cNvPr>
              <p:cNvSpPr/>
              <p:nvPr/>
            </p:nvSpPr>
            <p:spPr>
              <a:xfrm>
                <a:off x="-707988" y="4554481"/>
                <a:ext cx="2753152" cy="487627"/>
              </a:xfrm>
              <a:prstGeom prst="rect">
                <a:avLst/>
              </a:prstGeom>
              <a:noFill/>
              <a:ln w="28575">
                <a:gradFill>
                  <a:gsLst>
                    <a:gs pos="100000">
                      <a:srgbClr val="B31050"/>
                    </a:gs>
                    <a:gs pos="0">
                      <a:srgbClr val="FC4C88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B01BD35-93FE-3494-254E-26981DD1152F}"/>
                  </a:ext>
                </a:extLst>
              </p:cNvPr>
              <p:cNvSpPr/>
              <p:nvPr/>
            </p:nvSpPr>
            <p:spPr>
              <a:xfrm>
                <a:off x="597398" y="4479871"/>
                <a:ext cx="142380" cy="130138"/>
              </a:xfrm>
              <a:prstGeom prst="ellipse">
                <a:avLst/>
              </a:prstGeom>
              <a:gradFill>
                <a:gsLst>
                  <a:gs pos="100000">
                    <a:srgbClr val="B31050"/>
                  </a:gs>
                  <a:gs pos="0">
                    <a:srgbClr val="FC4C88"/>
                  </a:gs>
                </a:gsLst>
                <a:lin ang="5400000" scaled="1"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0E6DC42-9425-0632-CA4F-D84203B9040A}"/>
                </a:ext>
              </a:extLst>
            </p:cNvPr>
            <p:cNvSpPr txBox="1"/>
            <p:nvPr/>
          </p:nvSpPr>
          <p:spPr>
            <a:xfrm>
              <a:off x="6169152" y="3423391"/>
              <a:ext cx="3361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Retain and query historical telemetry and events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E0D562A-1EBF-78D7-B169-B4465C35A61B}"/>
              </a:ext>
            </a:extLst>
          </p:cNvPr>
          <p:cNvGrpSpPr/>
          <p:nvPr/>
        </p:nvGrpSpPr>
        <p:grpSpPr>
          <a:xfrm>
            <a:off x="3777833" y="984761"/>
            <a:ext cx="2604309" cy="568830"/>
            <a:chOff x="2994188" y="1070450"/>
            <a:chExt cx="2604309" cy="56883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61FD457-B158-0837-FACE-539D102F4516}"/>
                </a:ext>
              </a:extLst>
            </p:cNvPr>
            <p:cNvGrpSpPr/>
            <p:nvPr/>
          </p:nvGrpSpPr>
          <p:grpSpPr>
            <a:xfrm>
              <a:off x="2994188" y="1070450"/>
              <a:ext cx="2533119" cy="568830"/>
              <a:chOff x="-633454" y="4536030"/>
              <a:chExt cx="2533119" cy="48762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246D99-A1AF-ED93-A18E-4DFAC75DA587}"/>
                  </a:ext>
                </a:extLst>
              </p:cNvPr>
              <p:cNvSpPr/>
              <p:nvPr/>
            </p:nvSpPr>
            <p:spPr>
              <a:xfrm>
                <a:off x="-562488" y="4536030"/>
                <a:ext cx="2462153" cy="487627"/>
              </a:xfrm>
              <a:prstGeom prst="rect">
                <a:avLst/>
              </a:prstGeom>
              <a:noFill/>
              <a:ln w="28575">
                <a:gradFill>
                  <a:gsLst>
                    <a:gs pos="100000">
                      <a:srgbClr val="CA5319"/>
                    </a:gs>
                    <a:gs pos="0">
                      <a:srgbClr val="FB970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A97FEBD-B262-A99A-7723-E5469CDEFAE2}"/>
                  </a:ext>
                </a:extLst>
              </p:cNvPr>
              <p:cNvSpPr/>
              <p:nvPr/>
            </p:nvSpPr>
            <p:spPr>
              <a:xfrm>
                <a:off x="-633454" y="4714774"/>
                <a:ext cx="142380" cy="130138"/>
              </a:xfrm>
              <a:prstGeom prst="ellipse">
                <a:avLst/>
              </a:prstGeom>
              <a:gradFill>
                <a:gsLst>
                  <a:gs pos="100000">
                    <a:srgbClr val="CA5319"/>
                  </a:gs>
                  <a:gs pos="0">
                    <a:srgbClr val="FB9702"/>
                  </a:gs>
                </a:gsLst>
                <a:lin ang="5400000" scaled="1"/>
              </a:gradFill>
              <a:ln w="28575">
                <a:gradFill>
                  <a:gsLst>
                    <a:gs pos="100000">
                      <a:srgbClr val="CA5319"/>
                    </a:gs>
                    <a:gs pos="0">
                      <a:srgbClr val="FB970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7A3CBAD-F34E-80C3-CD7A-9812B9B5BD67}"/>
                </a:ext>
              </a:extLst>
            </p:cNvPr>
            <p:cNvSpPr/>
            <p:nvPr/>
          </p:nvSpPr>
          <p:spPr>
            <a:xfrm>
              <a:off x="5456117" y="1278959"/>
              <a:ext cx="142380" cy="151809"/>
            </a:xfrm>
            <a:prstGeom prst="ellipse">
              <a:avLst/>
            </a:prstGeom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  <a:ln w="28575">
              <a:gradFill>
                <a:gsLst>
                  <a:gs pos="100000">
                    <a:srgbClr val="CA5319"/>
                  </a:gs>
                  <a:gs pos="0">
                    <a:srgbClr val="FB970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7931800-B59E-B99B-464F-C3BE65147F9F}"/>
              </a:ext>
            </a:extLst>
          </p:cNvPr>
          <p:cNvCxnSpPr>
            <a:cxnSpLocks/>
            <a:stCxn id="43" idx="3"/>
            <a:endCxn id="105" idx="2"/>
          </p:cNvCxnSpPr>
          <p:nvPr/>
        </p:nvCxnSpPr>
        <p:spPr>
          <a:xfrm flipV="1">
            <a:off x="2401161" y="1269176"/>
            <a:ext cx="1376672" cy="735667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D54020D-F5CA-669B-011C-967F3F63F02A}"/>
              </a:ext>
            </a:extLst>
          </p:cNvPr>
          <p:cNvCxnSpPr>
            <a:cxnSpLocks/>
            <a:stCxn id="103" idx="6"/>
          </p:cNvCxnSpPr>
          <p:nvPr/>
        </p:nvCxnSpPr>
        <p:spPr>
          <a:xfrm>
            <a:off x="6382142" y="1269175"/>
            <a:ext cx="1439273" cy="541160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40BE27-C432-FF13-C797-29D512B51623}"/>
              </a:ext>
            </a:extLst>
          </p:cNvPr>
          <p:cNvSpPr txBox="1"/>
          <p:nvPr/>
        </p:nvSpPr>
        <p:spPr>
          <a:xfrm>
            <a:off x="749578" y="3632753"/>
            <a:ext cx="25300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 Console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61DF8-70F6-0F06-8C90-9979A2F725AF}"/>
              </a:ext>
            </a:extLst>
          </p:cNvPr>
          <p:cNvSpPr txBox="1"/>
          <p:nvPr/>
        </p:nvSpPr>
        <p:spPr>
          <a:xfrm>
            <a:off x="6931858" y="3601975"/>
            <a:ext cx="2541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CloudWatch Log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49780-FC4D-177E-8B29-48E4314BCAEB}"/>
              </a:ext>
            </a:extLst>
          </p:cNvPr>
          <p:cNvSpPr txBox="1"/>
          <p:nvPr/>
        </p:nvSpPr>
        <p:spPr>
          <a:xfrm>
            <a:off x="3930293" y="1830094"/>
            <a:ext cx="2313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Container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A220E-C8AB-8634-483D-6246E089EC60}"/>
              </a:ext>
            </a:extLst>
          </p:cNvPr>
          <p:cNvSpPr txBox="1"/>
          <p:nvPr/>
        </p:nvSpPr>
        <p:spPr>
          <a:xfrm>
            <a:off x="4233547" y="1100625"/>
            <a:ext cx="176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Application Logs</a:t>
            </a:r>
          </a:p>
        </p:txBody>
      </p:sp>
    </p:spTree>
    <p:extLst>
      <p:ext uri="{BB962C8B-B14F-4D97-AF65-F5344CB8AC3E}">
        <p14:creationId xmlns:p14="http://schemas.microsoft.com/office/powerpoint/2010/main" val="322354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36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2022-01-20T16:37:01Z</dcterms:created>
  <dcterms:modified xsi:type="dcterms:W3CDTF">2023-05-01T14:52:17Z</dcterms:modified>
</cp:coreProperties>
</file>