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89FB1-4D4C-118F-B715-D80FA103F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6E3AC9-EF9B-7C5F-2680-282764F95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908D5-06AA-3E4F-CF98-B7313EB8F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23369-DA72-1B44-8E5C-9F8CD973CACF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4A10A-0798-AA89-ACBC-46F99C07D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987A9-C829-A078-96A9-A94C17F1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078-C440-6A46-8730-28C6F96DF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19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55BFA-0C77-1CD2-8184-9B98CFFD0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9BB367-B4B5-353D-E2C7-A9D1397AA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00F72-C36D-E668-717E-C6ECC10DF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23369-DA72-1B44-8E5C-9F8CD973CACF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B8B8C-3D8B-22B1-9E1B-9A0373929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1E8FB-FBA0-A3F5-5264-C35148EAA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078-C440-6A46-8730-28C6F96DF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12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82C8B8-0C8B-361D-6D90-6EE00992B8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7C9DE-D79E-2C46-D532-7566A546F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9586A-2AEF-F920-6709-02F2129BD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23369-DA72-1B44-8E5C-9F8CD973CACF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FF067-7462-C90D-A5C8-27177A935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80455-F91F-E29D-82D4-D3E2D4BE6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078-C440-6A46-8730-28C6F96DF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3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26DF6-21A3-CEF5-1CF4-402A9067F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4FBF6-90AF-DCE1-EAB0-2D17FC581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48C84-9E69-A6B6-C1AD-FC98875AD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23369-DA72-1B44-8E5C-9F8CD973CACF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712D8-293A-EEDB-100C-A887DA817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51224-6DCE-2B48-5B37-DFB928848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078-C440-6A46-8730-28C6F96DF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30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5FDC8-28B5-27CE-5D4C-97646BBE9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C66EB-D170-3BD9-602D-A3326961B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1356C-5F62-89F2-1191-717B384B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23369-DA72-1B44-8E5C-9F8CD973CACF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E1CB9-FCCD-BCB3-F1AB-DFF1F5571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23A1E-33BC-BF28-4C83-33D2AB2F8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078-C440-6A46-8730-28C6F96DF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0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44CAE-E807-1B13-6AC1-F63D46B5E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B5E78-480C-7A38-43D0-EA16D0EB59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8E05E-5D9D-153B-DA60-EFCD8CD3C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90277-8B8B-A066-9EC2-3544753A4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23369-DA72-1B44-8E5C-9F8CD973CACF}" type="datetimeFigureOut">
              <a:rPr lang="en-US" smtClean="0"/>
              <a:t>4/28/23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0C720-1006-8A77-E0BE-BA753E128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91C98-D452-F2B3-8757-E0F4F7B19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078-C440-6A46-8730-28C6F96DF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04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E2F4A-84AD-E9C2-D42F-5D6BEE275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CFBA6-92D7-1188-9DDA-074FC47D9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A4A303-F555-6F0A-C455-B5DA35E69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CFB979-ECC9-8FB0-5C0B-60A4988AB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8104A4-8EB4-CE44-CDB9-A718254748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C53609-E3E2-C3BE-31D2-C2A41281F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23369-DA72-1B44-8E5C-9F8CD973CACF}" type="datetimeFigureOut">
              <a:rPr lang="en-US" smtClean="0"/>
              <a:t>4/28/23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5E2C73-7CB5-47AD-2E19-B0570DD61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18280F-8189-90CF-1F55-05CA8A76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078-C440-6A46-8730-28C6F96DF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9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E6FA2-22D1-AAEE-1A36-B3248502B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A1F824-B8CF-74A7-5D19-A5AC36376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23369-DA72-1B44-8E5C-9F8CD973CACF}" type="datetimeFigureOut">
              <a:rPr lang="en-US" smtClean="0"/>
              <a:t>4/28/23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2F1133-5522-A8D6-EA69-62AF8FFE8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3EBDA8-A661-F734-0292-F13C85A9C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078-C440-6A46-8730-28C6F96DF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73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40BECD-8AF2-DEEC-467E-9207764A4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23369-DA72-1B44-8E5C-9F8CD973CACF}" type="datetimeFigureOut">
              <a:rPr lang="en-US" smtClean="0"/>
              <a:t>4/28/23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51BEA8-2F3E-DF48-87A9-32EAB9521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0ACF4-773D-BBD3-42E3-B128200B3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078-C440-6A46-8730-28C6F96DF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28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7FEF7-68A7-D40D-DDD4-1ACA3F23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FD7A1-C97A-1082-7AF9-2BF9564C5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DAA2C-F167-54F7-7682-C918E6239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69052-447A-677A-F540-43DA3A3C2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23369-DA72-1B44-8E5C-9F8CD973CACF}" type="datetimeFigureOut">
              <a:rPr lang="en-US" smtClean="0"/>
              <a:t>4/28/23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F75F90-231B-88AA-074F-70F582C61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CAB7B-2D56-C999-F051-5DF8A8CE0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078-C440-6A46-8730-28C6F96DF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5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81C49-4AB4-A069-C545-997BBE478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D290C9-734C-85F3-45AD-4FEF9A932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7301AD-2B4A-C4A8-616F-B851C6652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52348-1E3E-8539-7DA3-83FCAC521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23369-DA72-1B44-8E5C-9F8CD973CACF}" type="datetimeFigureOut">
              <a:rPr lang="en-US" smtClean="0"/>
              <a:t>4/28/23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11340-6F57-1AEC-5740-8A038F6E8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4101C-43EA-070C-62CE-E5EFCE55F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078-C440-6A46-8730-28C6F96DF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9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E9C4E2-2FC6-B348-3BCE-13E556059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C6E38-731C-18E1-65B7-3DEF8A683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BC613-5434-DE14-4D5F-CCDA35376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23369-DA72-1B44-8E5C-9F8CD973CACF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1C587-2F9C-91AF-0A2D-49D8215501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3C924-D10E-ADD2-B626-568408352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7D078-C440-6A46-8730-28C6F96DF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97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6">
            <a:extLst>
              <a:ext uri="{FF2B5EF4-FFF2-40B4-BE49-F238E27FC236}">
                <a16:creationId xmlns:a16="http://schemas.microsoft.com/office/drawing/2014/main" id="{40462CC3-732D-7AF0-3FB8-53034A959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942959" y="171424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2">
            <a:extLst>
              <a:ext uri="{FF2B5EF4-FFF2-40B4-BE49-F238E27FC236}">
                <a16:creationId xmlns:a16="http://schemas.microsoft.com/office/drawing/2014/main" id="{A25D36F3-C67D-7E5D-B5EB-30C66A786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134" y="2524804"/>
            <a:ext cx="22796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Balancer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4683F36-AA29-A5A5-83F4-5E1B0A5E6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638" y="162775"/>
            <a:ext cx="557047" cy="557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FEF9F6-5DC2-509A-2874-031069E16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5014" y="216548"/>
            <a:ext cx="21784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Elastic Compute Cloud (Amazon EC2)</a:t>
            </a:r>
          </a:p>
        </p:txBody>
      </p:sp>
      <p:pic>
        <p:nvPicPr>
          <p:cNvPr id="9" name="Graphic 32">
            <a:extLst>
              <a:ext uri="{FF2B5EF4-FFF2-40B4-BE49-F238E27FC236}">
                <a16:creationId xmlns:a16="http://schemas.microsoft.com/office/drawing/2014/main" id="{B2E147C4-6241-E7F0-7FF0-C17102F0F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4730948" y="86282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aphic 14">
            <a:extLst>
              <a:ext uri="{FF2B5EF4-FFF2-40B4-BE49-F238E27FC236}">
                <a16:creationId xmlns:a16="http://schemas.microsoft.com/office/drawing/2014/main" id="{155AACA0-293C-25D3-B19E-232BC5E25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853" y="2269087"/>
            <a:ext cx="557047" cy="557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2">
            <a:extLst>
              <a:ext uri="{FF2B5EF4-FFF2-40B4-BE49-F238E27FC236}">
                <a16:creationId xmlns:a16="http://schemas.microsoft.com/office/drawing/2014/main" id="{2049C67C-E1F8-A4BE-C145-9E7C7591A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7640" y="2375346"/>
            <a:ext cx="15360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Fargate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A36D41-467D-65C6-93BB-DA9F9B9DCB70}"/>
              </a:ext>
            </a:extLst>
          </p:cNvPr>
          <p:cNvSpPr/>
          <p:nvPr/>
        </p:nvSpPr>
        <p:spPr>
          <a:xfrm>
            <a:off x="4475638" y="162774"/>
            <a:ext cx="2777777" cy="1716319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269CDD-2E94-4590-2E74-D610E57F9E63}"/>
              </a:ext>
            </a:extLst>
          </p:cNvPr>
          <p:cNvSpPr/>
          <p:nvPr/>
        </p:nvSpPr>
        <p:spPr>
          <a:xfrm>
            <a:off x="4475853" y="2269087"/>
            <a:ext cx="2279650" cy="1851952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Graphic 32">
            <a:extLst>
              <a:ext uri="{FF2B5EF4-FFF2-40B4-BE49-F238E27FC236}">
                <a16:creationId xmlns:a16="http://schemas.microsoft.com/office/drawing/2014/main" id="{501C5D7A-19F5-D1A3-8B72-E2B99F4D0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5328613" y="86282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Graphic 32">
            <a:extLst>
              <a:ext uri="{FF2B5EF4-FFF2-40B4-BE49-F238E27FC236}">
                <a16:creationId xmlns:a16="http://schemas.microsoft.com/office/drawing/2014/main" id="{95A17024-C390-D29F-ADB3-17537988E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5926278" y="86298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Graphic 32">
            <a:extLst>
              <a:ext uri="{FF2B5EF4-FFF2-40B4-BE49-F238E27FC236}">
                <a16:creationId xmlns:a16="http://schemas.microsoft.com/office/drawing/2014/main" id="{B1C3A0DB-BB21-18E4-1156-EEE4BE000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4730948" y="125281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Graphic 32">
            <a:extLst>
              <a:ext uri="{FF2B5EF4-FFF2-40B4-BE49-F238E27FC236}">
                <a16:creationId xmlns:a16="http://schemas.microsoft.com/office/drawing/2014/main" id="{A116F344-D7CA-2D92-8D61-D0578915B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5328613" y="125281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Graphic 32">
            <a:extLst>
              <a:ext uri="{FF2B5EF4-FFF2-40B4-BE49-F238E27FC236}">
                <a16:creationId xmlns:a16="http://schemas.microsoft.com/office/drawing/2014/main" id="{18E6B5C8-A81B-C05D-6D17-863D8AB21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5926278" y="125297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Graphic 32">
            <a:extLst>
              <a:ext uri="{FF2B5EF4-FFF2-40B4-BE49-F238E27FC236}">
                <a16:creationId xmlns:a16="http://schemas.microsoft.com/office/drawing/2014/main" id="{3325433B-6E3E-F1C2-DC86-BF5488F14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4730948" y="314126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Graphic 32">
            <a:extLst>
              <a:ext uri="{FF2B5EF4-FFF2-40B4-BE49-F238E27FC236}">
                <a16:creationId xmlns:a16="http://schemas.microsoft.com/office/drawing/2014/main" id="{6E2AECF6-014C-9320-F163-810CB4B15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5328613" y="314126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Graphic 32">
            <a:extLst>
              <a:ext uri="{FF2B5EF4-FFF2-40B4-BE49-F238E27FC236}">
                <a16:creationId xmlns:a16="http://schemas.microsoft.com/office/drawing/2014/main" id="{1FE0C41C-7F05-7E76-1CF7-6D2122F4D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5926278" y="314142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Graphic 32">
            <a:extLst>
              <a:ext uri="{FF2B5EF4-FFF2-40B4-BE49-F238E27FC236}">
                <a16:creationId xmlns:a16="http://schemas.microsoft.com/office/drawing/2014/main" id="{2FFC7BD9-8EAB-0581-F187-9E9EFBD86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4730948" y="353125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Graphic 32">
            <a:extLst>
              <a:ext uri="{FF2B5EF4-FFF2-40B4-BE49-F238E27FC236}">
                <a16:creationId xmlns:a16="http://schemas.microsoft.com/office/drawing/2014/main" id="{F4144781-AC62-B6E1-04A7-C210C1840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5328613" y="353125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Graphic 32">
            <a:extLst>
              <a:ext uri="{FF2B5EF4-FFF2-40B4-BE49-F238E27FC236}">
                <a16:creationId xmlns:a16="http://schemas.microsoft.com/office/drawing/2014/main" id="{1D2B4B8A-C622-BAEC-5404-9683EAF95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5926278" y="353141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EEF0696-0F43-3962-E802-7B19EB72E3F8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704959" y="1320023"/>
            <a:ext cx="2961066" cy="775223"/>
          </a:xfrm>
          <a:prstGeom prst="straightConnector1">
            <a:avLst/>
          </a:prstGeom>
          <a:ln w="3492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ECFD3BD-3F5A-5CA4-FED0-44C79C0DB92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704959" y="2095246"/>
            <a:ext cx="2940979" cy="1438417"/>
          </a:xfrm>
          <a:prstGeom prst="straightConnector1">
            <a:avLst/>
          </a:prstGeom>
          <a:ln w="3492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ABF8238-6CD3-91E6-1E09-5F70E13D98F0}"/>
              </a:ext>
            </a:extLst>
          </p:cNvPr>
          <p:cNvSpPr txBox="1"/>
          <p:nvPr/>
        </p:nvSpPr>
        <p:spPr>
          <a:xfrm>
            <a:off x="2706130" y="1161536"/>
            <a:ext cx="741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30A190F-C446-BD5C-87CA-061694793F3F}"/>
              </a:ext>
            </a:extLst>
          </p:cNvPr>
          <p:cNvSpPr txBox="1"/>
          <p:nvPr/>
        </p:nvSpPr>
        <p:spPr>
          <a:xfrm>
            <a:off x="2693773" y="2887947"/>
            <a:ext cx="741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50%</a:t>
            </a:r>
          </a:p>
        </p:txBody>
      </p:sp>
    </p:spTree>
    <p:extLst>
      <p:ext uri="{BB962C8B-B14F-4D97-AF65-F5344CB8AC3E}">
        <p14:creationId xmlns:p14="http://schemas.microsoft.com/office/powerpoint/2010/main" val="1918793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17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2023-04-28T18:36:55Z</dcterms:created>
  <dcterms:modified xsi:type="dcterms:W3CDTF">2023-04-28T18:54:33Z</dcterms:modified>
</cp:coreProperties>
</file>