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F9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/>
    <p:restoredTop sz="94694"/>
  </p:normalViewPr>
  <p:slideViewPr>
    <p:cSldViewPr snapToGrid="0">
      <p:cViewPr>
        <p:scale>
          <a:sx n="110" d="100"/>
          <a:sy n="110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790258-9DC8-96FA-4C96-9D3A318C74DF}"/>
              </a:ext>
            </a:extLst>
          </p:cNvPr>
          <p:cNvSpPr/>
          <p:nvPr/>
        </p:nvSpPr>
        <p:spPr>
          <a:xfrm>
            <a:off x="4802349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588193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3393941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8387918" cy="319343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68281" y="307372"/>
            <a:ext cx="2187552" cy="363905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39239" y="3449188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6741" y="1887146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992" y="1417246"/>
            <a:ext cx="452866" cy="452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BDD36-A917-FF5E-D0BF-B341954DCEE6}"/>
              </a:ext>
            </a:extLst>
          </p:cNvPr>
          <p:cNvSpPr txBox="1"/>
          <p:nvPr/>
        </p:nvSpPr>
        <p:spPr>
          <a:xfrm>
            <a:off x="4967200" y="1815298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3934E8-872B-6E50-C333-456ECA5E7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7623" y="1411503"/>
            <a:ext cx="457200" cy="4572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F01BA-5DE3-85E3-F16E-1DAEB5C3C740}"/>
              </a:ext>
            </a:extLst>
          </p:cNvPr>
          <p:cNvCxnSpPr>
            <a:cxnSpLocks/>
            <a:stCxn id="9" idx="1"/>
            <a:endCxn id="150" idx="3"/>
          </p:cNvCxnSpPr>
          <p:nvPr/>
        </p:nvCxnSpPr>
        <p:spPr>
          <a:xfrm flipH="1">
            <a:off x="1807858" y="1640103"/>
            <a:ext cx="3819765" cy="357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F2E30E-FAED-849C-9B9A-DCAF39F24D02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448947" y="1640103"/>
            <a:ext cx="906045" cy="357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D43952-C270-414D-E5AF-76F894BAC378}"/>
              </a:ext>
            </a:extLst>
          </p:cNvPr>
          <p:cNvSpPr txBox="1"/>
          <p:nvPr/>
        </p:nvSpPr>
        <p:spPr>
          <a:xfrm>
            <a:off x="9345168" y="2712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158B5-8F2D-FDCB-970E-B27E881AAD58}"/>
              </a:ext>
            </a:extLst>
          </p:cNvPr>
          <p:cNvSpPr/>
          <p:nvPr/>
        </p:nvSpPr>
        <p:spPr>
          <a:xfrm>
            <a:off x="4802349" y="2604345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34E0A42-1B87-6FF8-6AC9-B276261C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3410093"/>
            <a:ext cx="38100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C2197-53FC-A7FB-F599-B55FE97004F5}"/>
              </a:ext>
            </a:extLst>
          </p:cNvPr>
          <p:cNvSpPr txBox="1"/>
          <p:nvPr/>
        </p:nvSpPr>
        <p:spPr>
          <a:xfrm>
            <a:off x="5100421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CB3F6B-B1D6-6CF1-F378-240F7E33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890925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47E31A-069B-CABB-6342-DEAB9D36F388}"/>
              </a:ext>
            </a:extLst>
          </p:cNvPr>
          <p:cNvSpPr/>
          <p:nvPr/>
        </p:nvSpPr>
        <p:spPr>
          <a:xfrm>
            <a:off x="4762347" y="323524"/>
            <a:ext cx="2187552" cy="3622900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933FA-F278-C76A-540E-940498529C80}"/>
              </a:ext>
            </a:extLst>
          </p:cNvPr>
          <p:cNvSpPr txBox="1"/>
          <p:nvPr/>
        </p:nvSpPr>
        <p:spPr>
          <a:xfrm>
            <a:off x="5133305" y="3465340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51F43-AB66-4E54-D4B0-19ADC6848077}"/>
              </a:ext>
            </a:extLst>
          </p:cNvPr>
          <p:cNvSpPr/>
          <p:nvPr/>
        </p:nvSpPr>
        <p:spPr>
          <a:xfrm>
            <a:off x="7096415" y="2604345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A0A0C4-BAFE-866A-8C30-0CBB7787E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3410093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94A756-6686-72E5-A54F-59DFD41A1235}"/>
              </a:ext>
            </a:extLst>
          </p:cNvPr>
          <p:cNvSpPr/>
          <p:nvPr/>
        </p:nvSpPr>
        <p:spPr>
          <a:xfrm>
            <a:off x="7096415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8A52E-E941-DFB3-49E6-0B14DDC02DAD}"/>
              </a:ext>
            </a:extLst>
          </p:cNvPr>
          <p:cNvSpPr txBox="1"/>
          <p:nvPr/>
        </p:nvSpPr>
        <p:spPr>
          <a:xfrm>
            <a:off x="7394487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EC7CD17-CC0A-4C60-2328-A6AF204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89092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4F7F8DD-6025-9A59-E3FB-E74A0D3DCB6F}"/>
              </a:ext>
            </a:extLst>
          </p:cNvPr>
          <p:cNvSpPr/>
          <p:nvPr/>
        </p:nvSpPr>
        <p:spPr>
          <a:xfrm>
            <a:off x="7056413" y="323523"/>
            <a:ext cx="2187552" cy="3639051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AFCDE-98BD-B1A0-E5C7-E91050EE9976}"/>
              </a:ext>
            </a:extLst>
          </p:cNvPr>
          <p:cNvSpPr txBox="1"/>
          <p:nvPr/>
        </p:nvSpPr>
        <p:spPr>
          <a:xfrm>
            <a:off x="7427371" y="3465340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AB87C5B-39EC-E3BF-899D-AD0E5DC10F8A}"/>
              </a:ext>
            </a:extLst>
          </p:cNvPr>
          <p:cNvCxnSpPr>
            <a:cxnSpLocks/>
            <a:stCxn id="139" idx="0"/>
            <a:endCxn id="6" idx="2"/>
          </p:cNvCxnSpPr>
          <p:nvPr/>
        </p:nvCxnSpPr>
        <p:spPr>
          <a:xfrm rot="5400000" flipH="1" flipV="1">
            <a:off x="4453665" y="1185635"/>
            <a:ext cx="511285" cy="2293832"/>
          </a:xfrm>
          <a:prstGeom prst="bentConnector3">
            <a:avLst/>
          </a:prstGeom>
          <a:solidFill>
            <a:srgbClr val="A266FF"/>
          </a:solidFill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3FFE3B-4276-6FD8-E908-5E59027AB12A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H="1" flipV="1">
            <a:off x="5856223" y="2076908"/>
            <a:ext cx="234" cy="52743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0B01775-3DF2-5D0D-835A-CC13A14DCCD5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rot="16200000" flipV="1">
            <a:off x="6739655" y="1193477"/>
            <a:ext cx="527437" cy="2294300"/>
          </a:xfrm>
          <a:prstGeom prst="bentConnector3">
            <a:avLst>
              <a:gd name="adj1" fmla="val 52195"/>
            </a:avLst>
          </a:prstGeom>
          <a:solidFill>
            <a:srgbClr val="A266FF"/>
          </a:solidFill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38CF59-D4C6-BD80-F5BE-37E19989A9D5}"/>
              </a:ext>
            </a:extLst>
          </p:cNvPr>
          <p:cNvSpPr txBox="1"/>
          <p:nvPr/>
        </p:nvSpPr>
        <p:spPr>
          <a:xfrm>
            <a:off x="2693961" y="1667590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Outbound internet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2023-05-03T18:08:03Z</dcterms:created>
  <dcterms:modified xsi:type="dcterms:W3CDTF">2023-05-18T16:59:55Z</dcterms:modified>
</cp:coreProperties>
</file>