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900"/>
    <a:srgbClr val="F9F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4694"/>
  </p:normalViewPr>
  <p:slideViewPr>
    <p:cSldViewPr snapToGrid="0">
      <p:cViewPr varScale="1">
        <p:scale>
          <a:sx n="121" d="100"/>
          <a:sy n="121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15E-9D6F-9BF0-0D90-BDB12526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7D76-71EA-134C-57BF-5F19F86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2502-869F-391F-9A57-E60F73B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B036-0881-7722-1D97-A603F1D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A1E9-2F7F-C899-F012-AFCB617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01-B932-58B4-8FCE-AAD099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BB8-C204-CFAC-F514-BF6CB71D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47B9-84E6-C055-E9AF-06B049E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559C-C169-229F-B092-73C108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BE9-7F78-4C1D-A63B-35D26F10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95074-49CA-CC87-5670-21510947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07B-2457-93DD-0361-45902B46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25B-9766-3328-F61A-BF99493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0636-BADD-7AEA-2BC5-063140D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4F1B-3E18-3BBA-3090-46ABDA7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B5D-BFE2-0AEA-C746-2AC3359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2C4-D587-F0FE-F9B7-A83F44B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D410-A41C-AC6D-1D93-D2449319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CB7-CC4F-E00D-74B0-8A02C79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6BC7-BBE9-9A20-3E83-2AA20F1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FB6-8B03-26B5-AEAA-A708EEDA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31D7-2622-A9EA-FA8B-99326EEE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67B-8D59-DF4B-10BF-644BA0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D0AD-FDE8-52BE-2947-6822599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8AC5-DE83-7E23-792B-DF4F13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6B-ABB2-250C-BD6A-438A53C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DA7-4DFB-FFF1-A767-23EC201A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B2A3-8269-F30B-C413-C966AAC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B26-3283-DE74-41E5-72E07D6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4E14-421D-9CBB-1317-6BC9B15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8134-577E-E087-F80D-3D5E9D6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A2D-30BF-4AE3-8E91-DF6B4FF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F7D4-2898-9FE0-D4DF-E1D64DAC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54AE-1278-CEF0-E989-F3F2876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D539-0AC6-63D8-E7CE-51DB4655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20BB-431E-7801-8724-F39872A3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B168-2C28-60F1-5741-CBA53D9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8E1C-9DD3-5E46-5C7F-3F77236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1D23-AAA1-FC9A-7697-D58809B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376-6F7F-DA22-DB5F-BAC6B8B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3809-E5D4-F74C-665F-2115FCA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85BB-E12E-ECEA-BE36-B45524B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B5DB-F16E-E804-E19B-37C04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90DC-A9B2-61D6-CBB4-A1A4F9D3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D201-2CAC-ED47-DD77-60E424C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1306-B1DB-952E-C7D5-8319291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38F-60F9-1161-15A9-7A6B3FE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2754-6831-B59E-2AEF-9BA577FC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EEC1-FEB5-D023-EA14-D90491DB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42FC-5230-6ABE-813F-B092C4F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4C38-F998-1C18-CE1D-C5061A4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DD4B-67C7-C0E3-E4E6-031C15E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718-2F66-A6A9-658E-814AD7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23795-80E6-138E-8F56-0A4F81DE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E72D-1BD6-9EBF-803E-D0C7A778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783-DF86-413E-BA7D-E86478A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7904-0966-4508-BC3A-DC9CDFA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A1D-25EF-C4F8-E48D-D967BCC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B6A5-9431-26A5-E24B-BF15AA52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2449-1E2E-14D3-EE69-5AAA633E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E247-84C2-6DDF-8699-170C852C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F01E-0BC7-CA78-9670-D7A683A8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E52F-1618-1DF0-2AED-B0E8D2D2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C3E1B924-D36A-CD17-0211-0D89A69B45A1}"/>
              </a:ext>
            </a:extLst>
          </p:cNvPr>
          <p:cNvSpPr/>
          <p:nvPr/>
        </p:nvSpPr>
        <p:spPr>
          <a:xfrm>
            <a:off x="2508283" y="2411896"/>
            <a:ext cx="2108215" cy="2166304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4158B5-8F2D-FDCB-970E-B27E881AAD58}"/>
              </a:ext>
            </a:extLst>
          </p:cNvPr>
          <p:cNvSpPr/>
          <p:nvPr/>
        </p:nvSpPr>
        <p:spPr>
          <a:xfrm>
            <a:off x="4802349" y="2411896"/>
            <a:ext cx="2108215" cy="2182455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851F43-AB66-4E54-D4B0-19ADC6848077}"/>
              </a:ext>
            </a:extLst>
          </p:cNvPr>
          <p:cNvSpPr/>
          <p:nvPr/>
        </p:nvSpPr>
        <p:spPr>
          <a:xfrm>
            <a:off x="7096415" y="2411896"/>
            <a:ext cx="2108215" cy="2182455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90258-9DC8-96FA-4C96-9D3A318C74DF}"/>
              </a:ext>
            </a:extLst>
          </p:cNvPr>
          <p:cNvSpPr/>
          <p:nvPr/>
        </p:nvSpPr>
        <p:spPr>
          <a:xfrm>
            <a:off x="4802349" y="888373"/>
            <a:ext cx="2108215" cy="1294641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66EBA29C-1B2E-5CC8-FAE7-BFDD450B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5075" y="4203234"/>
            <a:ext cx="381000" cy="38100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8BEBC90F-F3B4-90DA-D92B-76042B96FAAA}"/>
              </a:ext>
            </a:extLst>
          </p:cNvPr>
          <p:cNvSpPr/>
          <p:nvPr/>
        </p:nvSpPr>
        <p:spPr>
          <a:xfrm>
            <a:off x="2508283" y="872221"/>
            <a:ext cx="2108215" cy="1294641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F1F1A6-5DCB-EFA9-B306-C16CF5EFFBCE}"/>
              </a:ext>
            </a:extLst>
          </p:cNvPr>
          <p:cNvSpPr txBox="1"/>
          <p:nvPr/>
        </p:nvSpPr>
        <p:spPr>
          <a:xfrm>
            <a:off x="2806355" y="872222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7ADCF5B0-3A56-5762-76B8-D0731EAF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5075" y="874773"/>
            <a:ext cx="381000" cy="38100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07D95CAB-A2AE-1B0A-2B31-EF4A1CD4AE6E}"/>
              </a:ext>
            </a:extLst>
          </p:cNvPr>
          <p:cNvSpPr/>
          <p:nvPr/>
        </p:nvSpPr>
        <p:spPr>
          <a:xfrm>
            <a:off x="964843" y="693110"/>
            <a:ext cx="8387918" cy="4001831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FBEB06F-2278-832E-B82B-719A27638781}"/>
              </a:ext>
            </a:extLst>
          </p:cNvPr>
          <p:cNvSpPr/>
          <p:nvPr/>
        </p:nvSpPr>
        <p:spPr>
          <a:xfrm>
            <a:off x="2468281" y="323523"/>
            <a:ext cx="2187552" cy="4511235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27CFEAF-F392-E671-D5E0-159672329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844" y="692337"/>
            <a:ext cx="381000" cy="381000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7F012F11-11E5-6AE9-8B9D-930777917DB3}"/>
              </a:ext>
            </a:extLst>
          </p:cNvPr>
          <p:cNvSpPr txBox="1"/>
          <p:nvPr/>
        </p:nvSpPr>
        <p:spPr>
          <a:xfrm>
            <a:off x="2839239" y="4258481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9AE27CF-DD64-05ED-360B-4B08CC39A5C2}"/>
              </a:ext>
            </a:extLst>
          </p:cNvPr>
          <p:cNvSpPr txBox="1"/>
          <p:nvPr/>
        </p:nvSpPr>
        <p:spPr>
          <a:xfrm>
            <a:off x="706741" y="1950206"/>
            <a:ext cx="176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88721335-1E2B-2D45-51F2-95C41F59E9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4992" y="1480306"/>
            <a:ext cx="452866" cy="45286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2D43952-C270-414D-E5AF-76F894BAC378}"/>
              </a:ext>
            </a:extLst>
          </p:cNvPr>
          <p:cNvSpPr txBox="1"/>
          <p:nvPr/>
        </p:nvSpPr>
        <p:spPr>
          <a:xfrm>
            <a:off x="9345168" y="3522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34E0A42-1B87-6FF8-6AC9-B276261CB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9141" y="4219386"/>
            <a:ext cx="381000" cy="381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9C2197-53FC-A7FB-F599-B55FE97004F5}"/>
              </a:ext>
            </a:extLst>
          </p:cNvPr>
          <p:cNvSpPr txBox="1"/>
          <p:nvPr/>
        </p:nvSpPr>
        <p:spPr>
          <a:xfrm>
            <a:off x="5100421" y="888374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ECB3F6B-B1D6-6CF1-F378-240F7E33B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9141" y="890925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C47E31A-069B-CABB-6342-DEAB9D36F388}"/>
              </a:ext>
            </a:extLst>
          </p:cNvPr>
          <p:cNvSpPr/>
          <p:nvPr/>
        </p:nvSpPr>
        <p:spPr>
          <a:xfrm>
            <a:off x="4762347" y="323524"/>
            <a:ext cx="2187552" cy="4511234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5933FA-F278-C76A-540E-940498529C80}"/>
              </a:ext>
            </a:extLst>
          </p:cNvPr>
          <p:cNvSpPr txBox="1"/>
          <p:nvPr/>
        </p:nvSpPr>
        <p:spPr>
          <a:xfrm>
            <a:off x="5133305" y="4274633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4A0A0C4-BAFE-866A-8C30-0CBB7787E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207" y="4219386"/>
            <a:ext cx="381000" cy="381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D94A756-6686-72E5-A54F-59DFD41A1235}"/>
              </a:ext>
            </a:extLst>
          </p:cNvPr>
          <p:cNvSpPr/>
          <p:nvPr/>
        </p:nvSpPr>
        <p:spPr>
          <a:xfrm>
            <a:off x="7096415" y="888373"/>
            <a:ext cx="2108215" cy="1294641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08A52E-E941-DFB3-49E6-0B14DDC02DAD}"/>
              </a:ext>
            </a:extLst>
          </p:cNvPr>
          <p:cNvSpPr txBox="1"/>
          <p:nvPr/>
        </p:nvSpPr>
        <p:spPr>
          <a:xfrm>
            <a:off x="7394487" y="888374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EC7CD17-CC0A-4C60-2328-A6AF2041D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207" y="890925"/>
            <a:ext cx="381000" cy="381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4F7F8DD-6025-9A59-E3FB-E74A0D3DCB6F}"/>
              </a:ext>
            </a:extLst>
          </p:cNvPr>
          <p:cNvSpPr/>
          <p:nvPr/>
        </p:nvSpPr>
        <p:spPr>
          <a:xfrm>
            <a:off x="7056413" y="323523"/>
            <a:ext cx="2187552" cy="4527387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9AFCDE-98BD-B1A0-E5C7-E91050EE9976}"/>
              </a:ext>
            </a:extLst>
          </p:cNvPr>
          <p:cNvSpPr txBox="1"/>
          <p:nvPr/>
        </p:nvSpPr>
        <p:spPr>
          <a:xfrm>
            <a:off x="7427371" y="4274633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D85408-7E11-B709-BD22-12C63E59C369}"/>
              </a:ext>
            </a:extLst>
          </p:cNvPr>
          <p:cNvSpPr/>
          <p:nvPr/>
        </p:nvSpPr>
        <p:spPr>
          <a:xfrm>
            <a:off x="2665870" y="1396492"/>
            <a:ext cx="6383537" cy="574629"/>
          </a:xfrm>
          <a:prstGeom prst="rect">
            <a:avLst/>
          </a:prstGeom>
          <a:solidFill>
            <a:srgbClr val="A266FF">
              <a:alpha val="20000"/>
            </a:srgbClr>
          </a:solidFill>
          <a:ln>
            <a:solidFill>
              <a:srgbClr val="A2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8">
            <a:extLst>
              <a:ext uri="{FF2B5EF4-FFF2-40B4-BE49-F238E27FC236}">
                <a16:creationId xmlns:a16="http://schemas.microsoft.com/office/drawing/2014/main" id="{76B72E66-EFFC-E739-B79B-133936BB5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2896605" y="14677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522303-EA9A-2985-DBCC-4903BA6A8FD5}"/>
              </a:ext>
            </a:extLst>
          </p:cNvPr>
          <p:cNvSpPr txBox="1"/>
          <p:nvPr/>
        </p:nvSpPr>
        <p:spPr>
          <a:xfrm>
            <a:off x="3336191" y="1447862"/>
            <a:ext cx="1138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CA751-68F2-D190-2327-5ADBB8CBF84C}"/>
              </a:ext>
            </a:extLst>
          </p:cNvPr>
          <p:cNvSpPr txBox="1"/>
          <p:nvPr/>
        </p:nvSpPr>
        <p:spPr>
          <a:xfrm>
            <a:off x="7291877" y="1443399"/>
            <a:ext cx="1589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 Balancer has nodes across each AZ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40CFC5-90EE-338C-1428-DB3FE0D3B74E}"/>
              </a:ext>
            </a:extLst>
          </p:cNvPr>
          <p:cNvSpPr/>
          <p:nvPr/>
        </p:nvSpPr>
        <p:spPr>
          <a:xfrm>
            <a:off x="3358473" y="1886374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03D161-DCC8-A049-2BFF-C4268D403CCB}"/>
              </a:ext>
            </a:extLst>
          </p:cNvPr>
          <p:cNvSpPr/>
          <p:nvPr/>
        </p:nvSpPr>
        <p:spPr>
          <a:xfrm>
            <a:off x="2584503" y="1625359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CCEBBC-0C76-575F-9CDF-FE9C64E30399}"/>
              </a:ext>
            </a:extLst>
          </p:cNvPr>
          <p:cNvSpPr/>
          <p:nvPr/>
        </p:nvSpPr>
        <p:spPr>
          <a:xfrm>
            <a:off x="5523489" y="1905338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B0EE17-AFC9-8F16-DA3E-EA1B8AB8BBC1}"/>
              </a:ext>
            </a:extLst>
          </p:cNvPr>
          <p:cNvSpPr/>
          <p:nvPr/>
        </p:nvSpPr>
        <p:spPr>
          <a:xfrm>
            <a:off x="7821126" y="1908970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D34CF1-199F-1817-89E3-9A07E30B6FEC}"/>
              </a:ext>
            </a:extLst>
          </p:cNvPr>
          <p:cNvSpPr/>
          <p:nvPr/>
        </p:nvSpPr>
        <p:spPr>
          <a:xfrm>
            <a:off x="2691043" y="2647592"/>
            <a:ext cx="6358364" cy="1299805"/>
          </a:xfrm>
          <a:prstGeom prst="rect">
            <a:avLst/>
          </a:prstGeom>
          <a:solidFill>
            <a:srgbClr val="FB9900">
              <a:alpha val="20000"/>
            </a:srgbClr>
          </a:solidFill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34">
            <a:extLst>
              <a:ext uri="{FF2B5EF4-FFF2-40B4-BE49-F238E27FC236}">
                <a16:creationId xmlns:a16="http://schemas.microsoft.com/office/drawing/2014/main" id="{A73058FE-3940-5462-3CD2-80942A50A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523453" y="29029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BFEE458-35EB-274F-3F47-530CCD5D2A74}"/>
              </a:ext>
            </a:extLst>
          </p:cNvPr>
          <p:cNvSpPr txBox="1"/>
          <p:nvPr/>
        </p:nvSpPr>
        <p:spPr>
          <a:xfrm>
            <a:off x="3281166" y="3266035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E3C166-2601-5AE5-31C1-29C97548DDD0}"/>
              </a:ext>
            </a:extLst>
          </p:cNvPr>
          <p:cNvSpPr txBox="1"/>
          <p:nvPr/>
        </p:nvSpPr>
        <p:spPr>
          <a:xfrm>
            <a:off x="3076714" y="3603931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err="1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0B653F0-ABC3-4D6D-377F-F537D72685FF}"/>
              </a:ext>
            </a:extLst>
          </p:cNvPr>
          <p:cNvSpPr/>
          <p:nvPr/>
        </p:nvSpPr>
        <p:spPr>
          <a:xfrm>
            <a:off x="3363458" y="3055987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14">
            <a:extLst>
              <a:ext uri="{FF2B5EF4-FFF2-40B4-BE49-F238E27FC236}">
                <a16:creationId xmlns:a16="http://schemas.microsoft.com/office/drawing/2014/main" id="{E96F5E3B-8EED-D137-C17F-7F0105623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57" y="3588715"/>
            <a:ext cx="367937" cy="36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C562B4D-D1CF-B1AE-3F3D-5CEE368E3659}"/>
              </a:ext>
            </a:extLst>
          </p:cNvPr>
          <p:cNvSpPr txBox="1"/>
          <p:nvPr/>
        </p:nvSpPr>
        <p:spPr>
          <a:xfrm>
            <a:off x="3404251" y="2724525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pic>
        <p:nvPicPr>
          <p:cNvPr id="51" name="Graphic 34">
            <a:extLst>
              <a:ext uri="{FF2B5EF4-FFF2-40B4-BE49-F238E27FC236}">
                <a16:creationId xmlns:a16="http://schemas.microsoft.com/office/drawing/2014/main" id="{7EAB9910-F20D-38E6-469B-13B837E61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5688542" y="29029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278B6E6-85CE-2B60-1868-E8840F8898DF}"/>
              </a:ext>
            </a:extLst>
          </p:cNvPr>
          <p:cNvSpPr txBox="1"/>
          <p:nvPr/>
        </p:nvSpPr>
        <p:spPr>
          <a:xfrm>
            <a:off x="5477567" y="3245384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852DFAC-7BBA-E3D3-2C1A-CC46A29DFAD4}"/>
              </a:ext>
            </a:extLst>
          </p:cNvPr>
          <p:cNvSpPr/>
          <p:nvPr/>
        </p:nvSpPr>
        <p:spPr>
          <a:xfrm>
            <a:off x="5528547" y="3055987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6FA65F-E07B-51F7-743C-855162EE754C}"/>
              </a:ext>
            </a:extLst>
          </p:cNvPr>
          <p:cNvSpPr txBox="1"/>
          <p:nvPr/>
        </p:nvSpPr>
        <p:spPr>
          <a:xfrm>
            <a:off x="5569340" y="2724525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938A747B-F71C-F19A-3D52-53EB7A172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7981121" y="29055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AE08F91-2260-68F0-FAE5-F5C8D033547A}"/>
              </a:ext>
            </a:extLst>
          </p:cNvPr>
          <p:cNvSpPr txBox="1"/>
          <p:nvPr/>
        </p:nvSpPr>
        <p:spPr>
          <a:xfrm>
            <a:off x="7738834" y="3268692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93F777C-8694-C31D-088B-89486D3E4831}"/>
              </a:ext>
            </a:extLst>
          </p:cNvPr>
          <p:cNvSpPr/>
          <p:nvPr/>
        </p:nvSpPr>
        <p:spPr>
          <a:xfrm>
            <a:off x="7821126" y="3058644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6CCFF1-DE3B-D013-B364-9EB1537D353D}"/>
              </a:ext>
            </a:extLst>
          </p:cNvPr>
          <p:cNvSpPr txBox="1"/>
          <p:nvPr/>
        </p:nvSpPr>
        <p:spPr>
          <a:xfrm>
            <a:off x="7861919" y="2727182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48F52E5-BEEA-A117-5243-DB285F435ADB}"/>
              </a:ext>
            </a:extLst>
          </p:cNvPr>
          <p:cNvCxnSpPr>
            <a:cxnSpLocks/>
            <a:endCxn id="150" idx="1"/>
          </p:cNvCxnSpPr>
          <p:nvPr/>
        </p:nvCxnSpPr>
        <p:spPr>
          <a:xfrm>
            <a:off x="560819" y="1701269"/>
            <a:ext cx="794173" cy="547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532CB59-7E4F-693D-D5C9-D83E212E206B}"/>
              </a:ext>
            </a:extLst>
          </p:cNvPr>
          <p:cNvCxnSpPr>
            <a:cxnSpLocks/>
            <a:stCxn id="150" idx="3"/>
            <a:endCxn id="15" idx="2"/>
          </p:cNvCxnSpPr>
          <p:nvPr/>
        </p:nvCxnSpPr>
        <p:spPr>
          <a:xfrm flipV="1">
            <a:off x="1807858" y="1706725"/>
            <a:ext cx="776645" cy="14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2511D4-3524-705C-591D-EB534ACFE727}"/>
              </a:ext>
            </a:extLst>
          </p:cNvPr>
          <p:cNvCxnSpPr>
            <a:cxnSpLocks/>
            <a:stCxn id="12" idx="4"/>
            <a:endCxn id="48" idx="0"/>
          </p:cNvCxnSpPr>
          <p:nvPr/>
        </p:nvCxnSpPr>
        <p:spPr>
          <a:xfrm>
            <a:off x="3439839" y="2049106"/>
            <a:ext cx="4985" cy="1006881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115893-BEC6-7CD5-C803-429F1D8CB424}"/>
              </a:ext>
            </a:extLst>
          </p:cNvPr>
          <p:cNvCxnSpPr>
            <a:cxnSpLocks/>
            <a:stCxn id="19" idx="4"/>
            <a:endCxn id="53" idx="0"/>
          </p:cNvCxnSpPr>
          <p:nvPr/>
        </p:nvCxnSpPr>
        <p:spPr>
          <a:xfrm>
            <a:off x="5604855" y="2068070"/>
            <a:ext cx="5058" cy="987917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93D5A5-170E-2272-8CE0-57581F8E425F}"/>
              </a:ext>
            </a:extLst>
          </p:cNvPr>
          <p:cNvCxnSpPr>
            <a:cxnSpLocks/>
            <a:stCxn id="21" idx="4"/>
            <a:endCxn id="57" idx="0"/>
          </p:cNvCxnSpPr>
          <p:nvPr/>
        </p:nvCxnSpPr>
        <p:spPr>
          <a:xfrm>
            <a:off x="7902492" y="2071702"/>
            <a:ext cx="0" cy="986942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209E2E6-D95C-D8B1-33D0-FAA5EEA4D3AB}"/>
              </a:ext>
            </a:extLst>
          </p:cNvPr>
          <p:cNvSpPr txBox="1"/>
          <p:nvPr/>
        </p:nvSpPr>
        <p:spPr>
          <a:xfrm>
            <a:off x="1845641" y="1460807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</p:spTree>
    <p:extLst>
      <p:ext uri="{BB962C8B-B14F-4D97-AF65-F5344CB8AC3E}">
        <p14:creationId xmlns:p14="http://schemas.microsoft.com/office/powerpoint/2010/main" val="243894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47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2023-05-03T18:08:03Z</dcterms:created>
  <dcterms:modified xsi:type="dcterms:W3CDTF">2023-05-22T19:51:47Z</dcterms:modified>
</cp:coreProperties>
</file>