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144" d="100"/>
          <a:sy n="144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43723" y="941222"/>
            <a:ext cx="2108215" cy="3646276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466833" y="941221"/>
            <a:ext cx="2108215" cy="3646277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3C342-2F15-F522-8F15-41E654258778}"/>
              </a:ext>
            </a:extLst>
          </p:cNvPr>
          <p:cNvSpPr/>
          <p:nvPr/>
        </p:nvSpPr>
        <p:spPr>
          <a:xfrm>
            <a:off x="2655734" y="3024222"/>
            <a:ext cx="4005020" cy="1299805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4179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515" y="943773"/>
            <a:ext cx="381000" cy="3810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764905" y="941222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3625" y="943773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BE7748-33F2-09BB-E53B-087B97E04587}"/>
              </a:ext>
            </a:extLst>
          </p:cNvPr>
          <p:cNvSpPr/>
          <p:nvPr/>
        </p:nvSpPr>
        <p:spPr>
          <a:xfrm>
            <a:off x="2655733" y="1539428"/>
            <a:ext cx="4005021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23393" y="711116"/>
            <a:ext cx="6235309" cy="402361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26831" y="325378"/>
            <a:ext cx="2187552" cy="454921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06013" y="325377"/>
            <a:ext cx="2187552" cy="454921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394" y="710343"/>
            <a:ext cx="381000" cy="381000"/>
          </a:xfrm>
          <a:prstGeom prst="rect">
            <a:avLst/>
          </a:prstGeom>
        </p:spPr>
      </p:pic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145442" y="3235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2903155" y="359890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698434" y="2228985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7622" y="1748448"/>
            <a:ext cx="469900" cy="4699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E957FE44-9635-E071-F611-D2AB077B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887967" y="1755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C1242-B790-9D23-6A01-57129241ACEC}"/>
              </a:ext>
            </a:extLst>
          </p:cNvPr>
          <p:cNvSpPr txBox="1"/>
          <p:nvPr/>
        </p:nvSpPr>
        <p:spPr>
          <a:xfrm>
            <a:off x="3314343" y="1765231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04D76-D6B4-D87B-58C1-948AD2D5BAFE}"/>
              </a:ext>
            </a:extLst>
          </p:cNvPr>
          <p:cNvSpPr txBox="1"/>
          <p:nvPr/>
        </p:nvSpPr>
        <p:spPr>
          <a:xfrm>
            <a:off x="5053796" y="1765230"/>
            <a:ext cx="140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 has nodes in each AZ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D2385A-F801-CFCE-6314-492B1678E824}"/>
              </a:ext>
            </a:extLst>
          </p:cNvPr>
          <p:cNvCxnSpPr>
            <a:cxnSpLocks/>
          </p:cNvCxnSpPr>
          <p:nvPr/>
        </p:nvCxnSpPr>
        <p:spPr>
          <a:xfrm>
            <a:off x="278969" y="1983398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3F0301-0C5E-4B72-6DEA-ACDBF39874C5}"/>
              </a:ext>
            </a:extLst>
          </p:cNvPr>
          <p:cNvSpPr txBox="1"/>
          <p:nvPr/>
        </p:nvSpPr>
        <p:spPr>
          <a:xfrm>
            <a:off x="205767" y="1727258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566DD-BEB6-3A58-41EB-78DB7107FB74}"/>
              </a:ext>
            </a:extLst>
          </p:cNvPr>
          <p:cNvCxnSpPr>
            <a:cxnSpLocks/>
            <a:stCxn id="6" idx="4"/>
            <a:endCxn id="40" idx="0"/>
          </p:cNvCxnSpPr>
          <p:nvPr/>
        </p:nvCxnSpPr>
        <p:spPr>
          <a:xfrm>
            <a:off x="3066813" y="2580900"/>
            <a:ext cx="0" cy="80795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821BF6-B131-6D20-4D98-C9B6644BF785}"/>
              </a:ext>
            </a:extLst>
          </p:cNvPr>
          <p:cNvSpPr txBox="1"/>
          <p:nvPr/>
        </p:nvSpPr>
        <p:spPr>
          <a:xfrm>
            <a:off x="3041405" y="398056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4F98FF-33A1-08CE-0AF7-714CC8FA6886}"/>
              </a:ext>
            </a:extLst>
          </p:cNvPr>
          <p:cNvSpPr/>
          <p:nvPr/>
        </p:nvSpPr>
        <p:spPr>
          <a:xfrm>
            <a:off x="2985447" y="338885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14">
            <a:extLst>
              <a:ext uri="{FF2B5EF4-FFF2-40B4-BE49-F238E27FC236}">
                <a16:creationId xmlns:a16="http://schemas.microsoft.com/office/drawing/2014/main" id="{4D1F1E8F-1747-395D-D41A-31CFC056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48" y="396534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69251C-7923-E59C-A845-EE251BE9D385}"/>
              </a:ext>
            </a:extLst>
          </p:cNvPr>
          <p:cNvSpPr/>
          <p:nvPr/>
        </p:nvSpPr>
        <p:spPr>
          <a:xfrm>
            <a:off x="2985447" y="241816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7AB06E-05BD-0BC3-E87A-B2C5EA8FF97C}"/>
              </a:ext>
            </a:extLst>
          </p:cNvPr>
          <p:cNvSpPr/>
          <p:nvPr/>
        </p:nvSpPr>
        <p:spPr>
          <a:xfrm>
            <a:off x="2582360" y="1907502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46DD9-31E1-409A-4E4D-7FCFCFCE6D2D}"/>
              </a:ext>
            </a:extLst>
          </p:cNvPr>
          <p:cNvCxnSpPr>
            <a:cxnSpLocks/>
            <a:stCxn id="150" idx="3"/>
            <a:endCxn id="7" idx="2"/>
          </p:cNvCxnSpPr>
          <p:nvPr/>
        </p:nvCxnSpPr>
        <p:spPr>
          <a:xfrm>
            <a:off x="1827522" y="1983398"/>
            <a:ext cx="754838" cy="547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2FD3D6-669B-ADBE-2B1B-233396D5DE71}"/>
              </a:ext>
            </a:extLst>
          </p:cNvPr>
          <p:cNvSpPr txBox="1"/>
          <p:nvPr/>
        </p:nvSpPr>
        <p:spPr>
          <a:xfrm>
            <a:off x="1843201" y="172140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89818-A8C1-ECD2-3DE9-A6901CCCAA25}"/>
              </a:ext>
            </a:extLst>
          </p:cNvPr>
          <p:cNvSpPr txBox="1"/>
          <p:nvPr/>
        </p:nvSpPr>
        <p:spPr>
          <a:xfrm>
            <a:off x="3026240" y="305739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18" name="Graphic 34">
            <a:extLst>
              <a:ext uri="{FF2B5EF4-FFF2-40B4-BE49-F238E27FC236}">
                <a16:creationId xmlns:a16="http://schemas.microsoft.com/office/drawing/2014/main" id="{BEED4A98-971A-0CCB-75FF-4788EE7D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935354" y="3235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4078C-4EE8-FD7E-FA9E-DE11B8D281CE}"/>
              </a:ext>
            </a:extLst>
          </p:cNvPr>
          <p:cNvSpPr txBox="1"/>
          <p:nvPr/>
        </p:nvSpPr>
        <p:spPr>
          <a:xfrm>
            <a:off x="3693067" y="359890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035F4-A823-4F4F-FFD1-3E07A613167D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>
            <a:off x="3856725" y="2580900"/>
            <a:ext cx="0" cy="80795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C16B243-FA67-1532-5307-04F217356E95}"/>
              </a:ext>
            </a:extLst>
          </p:cNvPr>
          <p:cNvSpPr/>
          <p:nvPr/>
        </p:nvSpPr>
        <p:spPr>
          <a:xfrm>
            <a:off x="3775359" y="338885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7667EB-8BBE-7B97-232D-F478F5E10DFD}"/>
              </a:ext>
            </a:extLst>
          </p:cNvPr>
          <p:cNvSpPr/>
          <p:nvPr/>
        </p:nvSpPr>
        <p:spPr>
          <a:xfrm>
            <a:off x="3775359" y="241816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4CB2-D0A4-6703-2F42-FAB34DA2CD9F}"/>
              </a:ext>
            </a:extLst>
          </p:cNvPr>
          <p:cNvSpPr txBox="1"/>
          <p:nvPr/>
        </p:nvSpPr>
        <p:spPr>
          <a:xfrm>
            <a:off x="3816152" y="305739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pic>
        <p:nvPicPr>
          <p:cNvPr id="30" name="Graphic 34">
            <a:extLst>
              <a:ext uri="{FF2B5EF4-FFF2-40B4-BE49-F238E27FC236}">
                <a16:creationId xmlns:a16="http://schemas.microsoft.com/office/drawing/2014/main" id="{ED6ED41A-3EA3-230C-862A-72EF99B7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061109" y="32357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90397F-5481-4F1C-6156-18613975AD85}"/>
              </a:ext>
            </a:extLst>
          </p:cNvPr>
          <p:cNvSpPr txBox="1"/>
          <p:nvPr/>
        </p:nvSpPr>
        <p:spPr>
          <a:xfrm>
            <a:off x="4818822" y="3598902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640D2E-7516-50BC-7C64-A321C3A6438E}"/>
              </a:ext>
            </a:extLst>
          </p:cNvPr>
          <p:cNvCxnSpPr>
            <a:cxnSpLocks/>
            <a:stCxn id="39" idx="4"/>
            <a:endCxn id="37" idx="0"/>
          </p:cNvCxnSpPr>
          <p:nvPr/>
        </p:nvCxnSpPr>
        <p:spPr>
          <a:xfrm>
            <a:off x="4982480" y="2580900"/>
            <a:ext cx="0" cy="80795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C8AAB33-924E-44B7-22B6-DD41FD64E51E}"/>
              </a:ext>
            </a:extLst>
          </p:cNvPr>
          <p:cNvSpPr/>
          <p:nvPr/>
        </p:nvSpPr>
        <p:spPr>
          <a:xfrm>
            <a:off x="4901114" y="3388854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1AB636-76BD-98A4-8F73-BBFBEC12942F}"/>
              </a:ext>
            </a:extLst>
          </p:cNvPr>
          <p:cNvSpPr/>
          <p:nvPr/>
        </p:nvSpPr>
        <p:spPr>
          <a:xfrm>
            <a:off x="4901114" y="241816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6CCB50-B83B-CD34-4906-BFE64DF5C54C}"/>
              </a:ext>
            </a:extLst>
          </p:cNvPr>
          <p:cNvSpPr txBox="1"/>
          <p:nvPr/>
        </p:nvSpPr>
        <p:spPr>
          <a:xfrm>
            <a:off x="4941907" y="3057392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2023-05-03T18:08:03Z</dcterms:created>
  <dcterms:modified xsi:type="dcterms:W3CDTF">2023-05-16T20:11:11Z</dcterms:modified>
</cp:coreProperties>
</file>