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08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7"/>
    <p:restoredTop sz="94694"/>
  </p:normalViewPr>
  <p:slideViewPr>
    <p:cSldViewPr snapToGrid="0">
      <p:cViewPr>
        <p:scale>
          <a:sx n="170" d="100"/>
          <a:sy n="170" d="100"/>
        </p:scale>
        <p:origin x="9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72788D8-FC2A-925E-BAFC-76386B8F8065}"/>
              </a:ext>
            </a:extLst>
          </p:cNvPr>
          <p:cNvSpPr/>
          <p:nvPr/>
        </p:nvSpPr>
        <p:spPr>
          <a:xfrm>
            <a:off x="3570889" y="2410154"/>
            <a:ext cx="4512881" cy="756745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6B60E-63CE-4524-A9FE-EBE03CD164B9}"/>
              </a:ext>
            </a:extLst>
          </p:cNvPr>
          <p:cNvSpPr txBox="1"/>
          <p:nvPr/>
        </p:nvSpPr>
        <p:spPr>
          <a:xfrm>
            <a:off x="3665484" y="3315016"/>
            <a:ext cx="5242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Spike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788F2-E8EF-6166-1990-90B6ED97DBF6}"/>
              </a:ext>
            </a:extLst>
          </p:cNvPr>
          <p:cNvCxnSpPr>
            <a:cxnSpLocks/>
          </p:cNvCxnSpPr>
          <p:nvPr/>
        </p:nvCxnSpPr>
        <p:spPr>
          <a:xfrm flipV="1">
            <a:off x="3901966" y="2410154"/>
            <a:ext cx="0" cy="898634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C793BB-A7C3-5275-4053-26129FACD1D8}"/>
              </a:ext>
            </a:extLst>
          </p:cNvPr>
          <p:cNvCxnSpPr>
            <a:cxnSpLocks/>
          </p:cNvCxnSpPr>
          <p:nvPr/>
        </p:nvCxnSpPr>
        <p:spPr>
          <a:xfrm flipV="1">
            <a:off x="3901966" y="2471246"/>
            <a:ext cx="575441" cy="553763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025473-7EC7-20C7-8087-BF766A03363A}"/>
              </a:ext>
            </a:extLst>
          </p:cNvPr>
          <p:cNvCxnSpPr>
            <a:cxnSpLocks/>
          </p:cNvCxnSpPr>
          <p:nvPr/>
        </p:nvCxnSpPr>
        <p:spPr>
          <a:xfrm flipH="1">
            <a:off x="4477407" y="2471246"/>
            <a:ext cx="2561897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01C329-BE61-5912-3D33-50E4FFBEF75B}"/>
              </a:ext>
            </a:extLst>
          </p:cNvPr>
          <p:cNvCxnSpPr>
            <a:cxnSpLocks/>
          </p:cNvCxnSpPr>
          <p:nvPr/>
        </p:nvCxnSpPr>
        <p:spPr>
          <a:xfrm flipH="1" flipV="1">
            <a:off x="7039304" y="2471246"/>
            <a:ext cx="504498" cy="553763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0446CB-6828-E620-7D07-286CE60B16D2}"/>
              </a:ext>
            </a:extLst>
          </p:cNvPr>
          <p:cNvCxnSpPr>
            <a:cxnSpLocks/>
          </p:cNvCxnSpPr>
          <p:nvPr/>
        </p:nvCxnSpPr>
        <p:spPr>
          <a:xfrm flipH="1">
            <a:off x="7543801" y="3025009"/>
            <a:ext cx="539969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E405E8-ED8D-2FAF-67A3-0A3F14B0EDCB}"/>
              </a:ext>
            </a:extLst>
          </p:cNvPr>
          <p:cNvCxnSpPr>
            <a:cxnSpLocks/>
          </p:cNvCxnSpPr>
          <p:nvPr/>
        </p:nvCxnSpPr>
        <p:spPr>
          <a:xfrm flipH="1">
            <a:off x="3606362" y="3025009"/>
            <a:ext cx="295604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7E1612-4D65-0770-9936-0A137E5DCFF0}"/>
              </a:ext>
            </a:extLst>
          </p:cNvPr>
          <p:cNvSpPr/>
          <p:nvPr/>
        </p:nvSpPr>
        <p:spPr>
          <a:xfrm>
            <a:off x="335015" y="1369630"/>
            <a:ext cx="2766849" cy="1797269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A6C977-75B0-35C7-F7B4-8D17F752FD75}"/>
              </a:ext>
            </a:extLst>
          </p:cNvPr>
          <p:cNvCxnSpPr>
            <a:cxnSpLocks/>
          </p:cNvCxnSpPr>
          <p:nvPr/>
        </p:nvCxnSpPr>
        <p:spPr>
          <a:xfrm flipH="1">
            <a:off x="402021" y="2942240"/>
            <a:ext cx="295604" cy="0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1D9F61-90C8-EB2F-809D-55420009F7A9}"/>
              </a:ext>
            </a:extLst>
          </p:cNvPr>
          <p:cNvCxnSpPr>
            <a:cxnSpLocks/>
          </p:cNvCxnSpPr>
          <p:nvPr/>
        </p:nvCxnSpPr>
        <p:spPr>
          <a:xfrm flipH="1">
            <a:off x="697624" y="1487871"/>
            <a:ext cx="295604" cy="1454369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2B2D4E-8CE9-30AC-EE6F-EE322DDC0135}"/>
              </a:ext>
            </a:extLst>
          </p:cNvPr>
          <p:cNvCxnSpPr>
            <a:cxnSpLocks/>
          </p:cNvCxnSpPr>
          <p:nvPr/>
        </p:nvCxnSpPr>
        <p:spPr>
          <a:xfrm>
            <a:off x="993229" y="1487870"/>
            <a:ext cx="173420" cy="1454369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9878C2-021A-ABEA-0598-82771767B806}"/>
              </a:ext>
            </a:extLst>
          </p:cNvPr>
          <p:cNvCxnSpPr>
            <a:cxnSpLocks/>
          </p:cNvCxnSpPr>
          <p:nvPr/>
        </p:nvCxnSpPr>
        <p:spPr>
          <a:xfrm flipH="1">
            <a:off x="1166649" y="2942239"/>
            <a:ext cx="1813034" cy="0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D121D6-D788-EDB0-4DE3-E56A22EDB632}"/>
              </a:ext>
            </a:extLst>
          </p:cNvPr>
          <p:cNvCxnSpPr>
            <a:cxnSpLocks/>
          </p:cNvCxnSpPr>
          <p:nvPr/>
        </p:nvCxnSpPr>
        <p:spPr>
          <a:xfrm flipV="1">
            <a:off x="697625" y="1432691"/>
            <a:ext cx="0" cy="1876097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7DAC70C-2555-9786-14FC-F728EEB3B7E3}"/>
              </a:ext>
            </a:extLst>
          </p:cNvPr>
          <p:cNvSpPr txBox="1"/>
          <p:nvPr/>
        </p:nvSpPr>
        <p:spPr>
          <a:xfrm>
            <a:off x="469026" y="3315016"/>
            <a:ext cx="5242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Spike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EF029F-943F-333D-427C-D16BD15C0F12}"/>
              </a:ext>
            </a:extLst>
          </p:cNvPr>
          <p:cNvSpPr txBox="1"/>
          <p:nvPr/>
        </p:nvSpPr>
        <p:spPr>
          <a:xfrm>
            <a:off x="4572000" y="1637094"/>
            <a:ext cx="17026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Underutilized capacity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765F3F-4D6F-8C6E-1797-DB2E7316B6A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2656489" y="1891010"/>
            <a:ext cx="1915511" cy="142467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24810FF-BB05-4E46-350D-B31F5081A1F8}"/>
              </a:ext>
            </a:extLst>
          </p:cNvPr>
          <p:cNvCxnSpPr>
            <a:cxnSpLocks/>
          </p:cNvCxnSpPr>
          <p:nvPr/>
        </p:nvCxnSpPr>
        <p:spPr>
          <a:xfrm>
            <a:off x="6361387" y="1775594"/>
            <a:ext cx="1383425" cy="898634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404CC35-EF7B-F2DE-CC87-FBC292DB3AD7}"/>
              </a:ext>
            </a:extLst>
          </p:cNvPr>
          <p:cNvSpPr/>
          <p:nvPr/>
        </p:nvSpPr>
        <p:spPr>
          <a:xfrm>
            <a:off x="1340070" y="1487871"/>
            <a:ext cx="1639613" cy="1300655"/>
          </a:xfrm>
          <a:prstGeom prst="rect">
            <a:avLst/>
          </a:prstGeom>
          <a:gradFill>
            <a:gsLst>
              <a:gs pos="100000">
                <a:srgbClr val="CA5319">
                  <a:alpha val="20000"/>
                </a:srgbClr>
              </a:gs>
              <a:gs pos="0">
                <a:srgbClr val="FB9702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CFCA5B8-7098-168F-8D62-101A0A0E565A}"/>
              </a:ext>
            </a:extLst>
          </p:cNvPr>
          <p:cNvSpPr/>
          <p:nvPr/>
        </p:nvSpPr>
        <p:spPr>
          <a:xfrm>
            <a:off x="7579273" y="2471245"/>
            <a:ext cx="433554" cy="470968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  <a:alpha val="20000"/>
                </a:schemeClr>
              </a:gs>
              <a:gs pos="0">
                <a:schemeClr val="accent6">
                  <a:lumMod val="75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CB40D3-8E5C-216E-57FB-D27BBC28CAAC}"/>
              </a:ext>
            </a:extLst>
          </p:cNvPr>
          <p:cNvGrpSpPr/>
          <p:nvPr/>
        </p:nvGrpSpPr>
        <p:grpSpPr>
          <a:xfrm>
            <a:off x="612535" y="703851"/>
            <a:ext cx="6257411" cy="3063301"/>
            <a:chOff x="219173" y="1099108"/>
            <a:chExt cx="6257411" cy="30633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F7DA4B-1EB6-E68B-E680-691D5ECC8B4A}"/>
                </a:ext>
              </a:extLst>
            </p:cNvPr>
            <p:cNvSpPr/>
            <p:nvPr/>
          </p:nvSpPr>
          <p:spPr>
            <a:xfrm>
              <a:off x="2524110" y="1099108"/>
              <a:ext cx="1610506" cy="2251979"/>
            </a:xfrm>
            <a:prstGeom prst="rect">
              <a:avLst/>
            </a:prstGeom>
            <a:solidFill>
              <a:srgbClr val="EC7F08">
                <a:alpha val="20000"/>
              </a:srgbClr>
            </a:solidFill>
            <a:ln>
              <a:solidFill>
                <a:srgbClr val="EC7F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Graphic 26">
              <a:extLst>
                <a:ext uri="{FF2B5EF4-FFF2-40B4-BE49-F238E27FC236}">
                  <a16:creationId xmlns:a16="http://schemas.microsoft.com/office/drawing/2014/main" id="{DB662500-5751-850F-68DF-7F554BD49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09" y="1712546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57B2D802-8A28-B2E6-CF91-677659E47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73" y="2286016"/>
              <a:ext cx="13793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Queue Service (Amazon SQS)</a:t>
              </a:r>
            </a:p>
          </p:txBody>
        </p:sp>
        <p:pic>
          <p:nvPicPr>
            <p:cNvPr id="6" name="Graphic 14">
              <a:extLst>
                <a:ext uri="{FF2B5EF4-FFF2-40B4-BE49-F238E27FC236}">
                  <a16:creationId xmlns:a16="http://schemas.microsoft.com/office/drawing/2014/main" id="{D3261F05-3920-9457-6A34-7AF79B0F9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10" y="1100808"/>
              <a:ext cx="472967" cy="47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DD89B532-1452-476B-320F-DEDF06B0C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077" y="1214474"/>
              <a:ext cx="92540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  <p:pic>
          <p:nvPicPr>
            <p:cNvPr id="9" name="Graphic 34">
              <a:extLst>
                <a:ext uri="{FF2B5EF4-FFF2-40B4-BE49-F238E27FC236}">
                  <a16:creationId xmlns:a16="http://schemas.microsoft.com/office/drawing/2014/main" id="{12D0F46E-9EED-82F1-F0A0-5BA95F37E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2889448" y="1654184"/>
              <a:ext cx="688223" cy="68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D9531E-7E59-AB2C-7BED-546CE9CB43A8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1194609" y="1998296"/>
              <a:ext cx="169484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A2511EC8-CF68-352E-FB0D-00AB08913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448" y="2238517"/>
              <a:ext cx="68822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Worker</a:t>
              </a:r>
            </a:p>
          </p:txBody>
        </p:sp>
        <p:pic>
          <p:nvPicPr>
            <p:cNvPr id="13" name="Graphic 18">
              <a:extLst>
                <a:ext uri="{FF2B5EF4-FFF2-40B4-BE49-F238E27FC236}">
                  <a16:creationId xmlns:a16="http://schemas.microsoft.com/office/drawing/2014/main" id="{0598DD1A-E3A8-B1D2-95B6-C1E1EBB17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8559" y="1709048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587E238E-E4F0-E187-7CA0-221842151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137" y="2287633"/>
              <a:ext cx="14984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Service (Amazon ECS)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7193EF-8E7C-4877-1C10-323230901728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3577671" y="1994799"/>
              <a:ext cx="1940888" cy="349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D86C6-8927-FD04-37EB-B2D4609FC3C1}"/>
                </a:ext>
              </a:extLst>
            </p:cNvPr>
            <p:cNvSpPr txBox="1"/>
            <p:nvPr/>
          </p:nvSpPr>
          <p:spPr>
            <a:xfrm>
              <a:off x="4271738" y="1754577"/>
              <a:ext cx="10424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Task protection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7D1B8B-5D5A-02C5-C9B5-1ABEFB27E487}"/>
                </a:ext>
              </a:extLst>
            </p:cNvPr>
            <p:cNvSpPr txBox="1"/>
            <p:nvPr/>
          </p:nvSpPr>
          <p:spPr>
            <a:xfrm>
              <a:off x="816944" y="2826518"/>
              <a:ext cx="10424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Queue metrics</a:t>
              </a:r>
            </a:p>
          </p:txBody>
        </p:sp>
        <p:pic>
          <p:nvPicPr>
            <p:cNvPr id="22" name="Graphic 34">
              <a:extLst>
                <a:ext uri="{FF2B5EF4-FFF2-40B4-BE49-F238E27FC236}">
                  <a16:creationId xmlns:a16="http://schemas.microsoft.com/office/drawing/2014/main" id="{7FD7924A-1EA6-810E-A8C9-D10047644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2889448" y="2456428"/>
              <a:ext cx="688223" cy="6882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88FFC916-5C55-6F57-B40F-0DF8F971C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719" y="3040120"/>
              <a:ext cx="10976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Additional Worker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3C9FA12-3251-40B8-D5F8-5A371EC6F0F7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rot="5400000">
              <a:off x="4597394" y="1659283"/>
              <a:ext cx="121536" cy="2160980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8CCE10-58F5-5086-87CD-6326D73BED8C}"/>
                </a:ext>
              </a:extLst>
            </p:cNvPr>
            <p:cNvSpPr txBox="1"/>
            <p:nvPr/>
          </p:nvSpPr>
          <p:spPr>
            <a:xfrm>
              <a:off x="4384008" y="2816564"/>
              <a:ext cx="10424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Scaling</a:t>
              </a:r>
            </a:p>
          </p:txBody>
        </p:sp>
        <p:pic>
          <p:nvPicPr>
            <p:cNvPr id="33" name="Graphic 17">
              <a:extLst>
                <a:ext uri="{FF2B5EF4-FFF2-40B4-BE49-F238E27FC236}">
                  <a16:creationId xmlns:a16="http://schemas.microsoft.com/office/drawing/2014/main" id="{A09208A6-72EE-E596-218B-514047BDE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09" y="3212671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9">
              <a:extLst>
                <a:ext uri="{FF2B5EF4-FFF2-40B4-BE49-F238E27FC236}">
                  <a16:creationId xmlns:a16="http://schemas.microsoft.com/office/drawing/2014/main" id="{A148D3EE-D2BC-36A8-82F0-482451F67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460" y="3793077"/>
              <a:ext cx="1216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5748D2A-E908-F87A-387F-3D09187A4C27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908859" y="2655348"/>
              <a:ext cx="0" cy="55732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B7C548-D494-A10F-CFE3-AD2945DFDEA9}"/>
                </a:ext>
              </a:extLst>
            </p:cNvPr>
            <p:cNvSpPr txBox="1"/>
            <p:nvPr/>
          </p:nvSpPr>
          <p:spPr>
            <a:xfrm>
              <a:off x="1399014" y="1766120"/>
              <a:ext cx="10424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Messages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30661FDE-4F80-A8B0-4D44-92705F8C55B5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1194610" y="2675649"/>
              <a:ext cx="4707152" cy="822772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B5C4AC-64A4-20ED-313C-6D787520AE7E}"/>
                </a:ext>
              </a:extLst>
            </p:cNvPr>
            <p:cNvSpPr txBox="1"/>
            <p:nvPr/>
          </p:nvSpPr>
          <p:spPr>
            <a:xfrm>
              <a:off x="3310023" y="3532962"/>
              <a:ext cx="26384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Metrics trigger Amazon ECS application 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92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230</TotalTime>
  <Words>39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2023-05-03T18:08:03Z</dcterms:created>
  <dcterms:modified xsi:type="dcterms:W3CDTF">2023-05-05T18:21:30Z</dcterms:modified>
</cp:coreProperties>
</file>