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4694"/>
  </p:normalViewPr>
  <p:slideViewPr>
    <p:cSldViewPr snapToGrid="0">
      <p:cViewPr varScale="1">
        <p:scale>
          <a:sx n="121" d="100"/>
          <a:sy n="121" d="100"/>
        </p:scale>
        <p:origin x="2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15E-9D6F-9BF0-0D90-BDB12526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7D76-71EA-134C-57BF-5F19F86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2502-869F-391F-9A57-E60F73B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B036-0881-7722-1D97-A603F1D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A1E9-2F7F-C899-F012-AFCB617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01-B932-58B4-8FCE-AAD099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BB8-C204-CFAC-F514-BF6CB71D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47B9-84E6-C055-E9AF-06B049E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559C-C169-229F-B092-73C108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BE9-7F78-4C1D-A63B-35D26F10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95074-49CA-CC87-5670-21510947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07B-2457-93DD-0361-45902B46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25B-9766-3328-F61A-BF99493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0636-BADD-7AEA-2BC5-063140D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4F1B-3E18-3BBA-3090-46ABDA7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B5D-BFE2-0AEA-C746-2AC3359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2C4-D587-F0FE-F9B7-A83F44B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D410-A41C-AC6D-1D93-D2449319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CB7-CC4F-E00D-74B0-8A02C79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6BC7-BBE9-9A20-3E83-2AA20F1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FB6-8B03-26B5-AEAA-A708EEDA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31D7-2622-A9EA-FA8B-99326EEE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67B-8D59-DF4B-10BF-644BA0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D0AD-FDE8-52BE-2947-6822599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8AC5-DE83-7E23-792B-DF4F13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6B-ABB2-250C-BD6A-438A53C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DA7-4DFB-FFF1-A767-23EC201A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B2A3-8269-F30B-C413-C966AAC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B26-3283-DE74-41E5-72E07D6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4E14-421D-9CBB-1317-6BC9B15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8134-577E-E087-F80D-3D5E9D6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A2D-30BF-4AE3-8E91-DF6B4FF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F7D4-2898-9FE0-D4DF-E1D64DAC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54AE-1278-CEF0-E989-F3F2876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D539-0AC6-63D8-E7CE-51DB4655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20BB-431E-7801-8724-F39872A3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B168-2C28-60F1-5741-CBA53D9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8E1C-9DD3-5E46-5C7F-3F77236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1D23-AAA1-FC9A-7697-D58809B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376-6F7F-DA22-DB5F-BAC6B8B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3809-E5D4-F74C-665F-2115FCA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85BB-E12E-ECEA-BE36-B45524B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B5DB-F16E-E804-E19B-37C04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90DC-A9B2-61D6-CBB4-A1A4F9D3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D201-2CAC-ED47-DD77-60E424C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1306-B1DB-952E-C7D5-8319291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38F-60F9-1161-15A9-7A6B3FE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2754-6831-B59E-2AEF-9BA577FC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EEC1-FEB5-D023-EA14-D90491DB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42FC-5230-6ABE-813F-B092C4F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4C38-F998-1C18-CE1D-C5061A4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DD4B-67C7-C0E3-E4E6-031C15E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718-2F66-A6A9-658E-814AD7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23795-80E6-138E-8F56-0A4F81DE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E72D-1BD6-9EBF-803E-D0C7A778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783-DF86-413E-BA7D-E86478A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7904-0966-4508-BC3A-DC9CDFA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A1D-25EF-C4F8-E48D-D967BCC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B6A5-9431-26A5-E24B-BF15AA52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2449-1E2E-14D3-EE69-5AAA633E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E247-84C2-6DDF-8699-170C852C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F01E-0BC7-CA78-9670-D7A683A8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E52F-1618-1DF0-2AED-B0E8D2D2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B8E4C2D0-BE3F-6461-B4E8-EA0519B9BC4C}"/>
              </a:ext>
            </a:extLst>
          </p:cNvPr>
          <p:cNvSpPr/>
          <p:nvPr/>
        </p:nvSpPr>
        <p:spPr>
          <a:xfrm>
            <a:off x="4790218" y="2297319"/>
            <a:ext cx="2108215" cy="1237734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01AA68-3953-41F7-892E-2572A70594D4}"/>
              </a:ext>
            </a:extLst>
          </p:cNvPr>
          <p:cNvSpPr txBox="1"/>
          <p:nvPr/>
        </p:nvSpPr>
        <p:spPr>
          <a:xfrm>
            <a:off x="5088290" y="2297319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FD6B0914-2899-50B6-5366-EB97375D1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7010" y="2299870"/>
            <a:ext cx="381000" cy="38100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8BEBC90F-F3B4-90DA-D92B-76042B96FAAA}"/>
              </a:ext>
            </a:extLst>
          </p:cNvPr>
          <p:cNvSpPr/>
          <p:nvPr/>
        </p:nvSpPr>
        <p:spPr>
          <a:xfrm>
            <a:off x="2513328" y="2297319"/>
            <a:ext cx="2108215" cy="1237734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F1F1A6-5DCB-EFA9-B306-C16CF5EFFBCE}"/>
              </a:ext>
            </a:extLst>
          </p:cNvPr>
          <p:cNvSpPr txBox="1"/>
          <p:nvPr/>
        </p:nvSpPr>
        <p:spPr>
          <a:xfrm>
            <a:off x="2811400" y="2297319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7ADCF5B0-3A56-5762-76B8-D0731EAF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0120" y="2299870"/>
            <a:ext cx="381000" cy="38100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07D95CAB-A2AE-1B0A-2B31-EF4A1CD4AE6E}"/>
              </a:ext>
            </a:extLst>
          </p:cNvPr>
          <p:cNvSpPr/>
          <p:nvPr/>
        </p:nvSpPr>
        <p:spPr>
          <a:xfrm>
            <a:off x="969888" y="1834743"/>
            <a:ext cx="6235309" cy="187540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FBEB06F-2278-832E-B82B-719A27638781}"/>
              </a:ext>
            </a:extLst>
          </p:cNvPr>
          <p:cNvSpPr/>
          <p:nvPr/>
        </p:nvSpPr>
        <p:spPr>
          <a:xfrm>
            <a:off x="2473326" y="1449005"/>
            <a:ext cx="2187552" cy="2408292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115605B-2BDF-E13C-3BA9-311F56CF20E3}"/>
              </a:ext>
            </a:extLst>
          </p:cNvPr>
          <p:cNvSpPr/>
          <p:nvPr/>
        </p:nvSpPr>
        <p:spPr>
          <a:xfrm>
            <a:off x="4752508" y="1449005"/>
            <a:ext cx="2187552" cy="2408292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27CFEAF-F392-E671-D5E0-159672329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889" y="1833970"/>
            <a:ext cx="381000" cy="381000"/>
          </a:xfrm>
          <a:prstGeom prst="rect">
            <a:avLst/>
          </a:prstGeom>
        </p:spPr>
      </p:pic>
      <p:pic>
        <p:nvPicPr>
          <p:cNvPr id="145" name="Graphic 34">
            <a:extLst>
              <a:ext uri="{FF2B5EF4-FFF2-40B4-BE49-F238E27FC236}">
                <a16:creationId xmlns:a16="http://schemas.microsoft.com/office/drawing/2014/main" id="{F7B04004-3AD9-C664-2A94-67D4C671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3275321" y="27314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Graphic 34">
            <a:extLst>
              <a:ext uri="{FF2B5EF4-FFF2-40B4-BE49-F238E27FC236}">
                <a16:creationId xmlns:a16="http://schemas.microsoft.com/office/drawing/2014/main" id="{7D0BD3F8-025F-438E-E495-4F1E4451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5573024" y="27089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46929181-19F6-984A-1709-765A5648CBFA}"/>
              </a:ext>
            </a:extLst>
          </p:cNvPr>
          <p:cNvSpPr txBox="1"/>
          <p:nvPr/>
        </p:nvSpPr>
        <p:spPr>
          <a:xfrm>
            <a:off x="2614898" y="3104152"/>
            <a:ext cx="177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98FFEA5-59DC-1857-7F1D-C336F07038C0}"/>
              </a:ext>
            </a:extLst>
          </p:cNvPr>
          <p:cNvSpPr txBox="1"/>
          <p:nvPr/>
        </p:nvSpPr>
        <p:spPr>
          <a:xfrm>
            <a:off x="4927646" y="3075731"/>
            <a:ext cx="177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9AE27CF-DD64-05ED-360B-4B08CC39A5C2}"/>
              </a:ext>
            </a:extLst>
          </p:cNvPr>
          <p:cNvSpPr txBox="1"/>
          <p:nvPr/>
        </p:nvSpPr>
        <p:spPr>
          <a:xfrm>
            <a:off x="786358" y="3166123"/>
            <a:ext cx="176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88721335-1E2B-2D45-51F2-95C41F59E9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35943" y="2686097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4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2023-05-03T18:08:03Z</dcterms:created>
  <dcterms:modified xsi:type="dcterms:W3CDTF">2023-05-11T15:13:41Z</dcterms:modified>
</cp:coreProperties>
</file>