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F9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5"/>
    <p:restoredTop sz="94694"/>
  </p:normalViewPr>
  <p:slideViewPr>
    <p:cSldViewPr snapToGrid="0">
      <p:cViewPr varScale="1">
        <p:scale>
          <a:sx n="144" d="100"/>
          <a:sy n="14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2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7362C8F-2B5A-0797-76C2-284747B79369}"/>
              </a:ext>
            </a:extLst>
          </p:cNvPr>
          <p:cNvSpPr/>
          <p:nvPr/>
        </p:nvSpPr>
        <p:spPr>
          <a:xfrm>
            <a:off x="4781965" y="2760202"/>
            <a:ext cx="3536412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760202"/>
            <a:ext cx="2108215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F59EACDC-07FF-3BE1-F1D6-F8259CF1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64" y="5488106"/>
            <a:ext cx="381000" cy="381000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388" y="5488106"/>
            <a:ext cx="381000" cy="381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85173" y="872221"/>
            <a:ext cx="3533204" cy="157591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8324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965" y="874773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2108215" cy="1575912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7584353" cy="52901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68281" y="307371"/>
            <a:ext cx="2187552" cy="579167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47462" y="307372"/>
            <a:ext cx="3615006" cy="57916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41552" y="554335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4B611-691E-75BA-1776-8E9291A53FDE}"/>
              </a:ext>
            </a:extLst>
          </p:cNvPr>
          <p:cNvSpPr txBox="1"/>
          <p:nvPr/>
        </p:nvSpPr>
        <p:spPr>
          <a:xfrm>
            <a:off x="5083245" y="553602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5314" y="2037188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899" y="1557162"/>
            <a:ext cx="469900" cy="469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5402E4-FEE2-D233-31DD-2CEDC48D3A0B}"/>
              </a:ext>
            </a:extLst>
          </p:cNvPr>
          <p:cNvSpPr/>
          <p:nvPr/>
        </p:nvSpPr>
        <p:spPr>
          <a:xfrm>
            <a:off x="2640171" y="1423647"/>
            <a:ext cx="5518991" cy="871393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B0F2E65A-F5C3-A8D9-B666-EF5AE9E2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836886" y="163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3B0BE1-12B5-A9E4-52DD-797B973D0305}"/>
              </a:ext>
            </a:extLst>
          </p:cNvPr>
          <p:cNvSpPr txBox="1"/>
          <p:nvPr/>
        </p:nvSpPr>
        <p:spPr>
          <a:xfrm>
            <a:off x="3326538" y="1659634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30DF3-34EE-D446-CEC8-C39119510BB7}"/>
              </a:ext>
            </a:extLst>
          </p:cNvPr>
          <p:cNvSpPr txBox="1"/>
          <p:nvPr/>
        </p:nvSpPr>
        <p:spPr>
          <a:xfrm>
            <a:off x="5172166" y="1704782"/>
            <a:ext cx="31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in each AZ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F9BBE-0553-7D98-C744-2B20E029AB56}"/>
              </a:ext>
            </a:extLst>
          </p:cNvPr>
          <p:cNvSpPr txBox="1"/>
          <p:nvPr/>
        </p:nvSpPr>
        <p:spPr>
          <a:xfrm>
            <a:off x="3148199" y="48823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B6617E-92C2-709A-C326-772D93772A12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814266" y="1784184"/>
            <a:ext cx="748203" cy="5763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707F6-5D1C-A8E4-709D-79627A046B91}"/>
              </a:ext>
            </a:extLst>
          </p:cNvPr>
          <p:cNvCxnSpPr>
            <a:cxnSpLocks/>
          </p:cNvCxnSpPr>
          <p:nvPr/>
        </p:nvCxnSpPr>
        <p:spPr>
          <a:xfrm>
            <a:off x="265713" y="1784184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BC3E1C-9CFC-B575-F8F2-3BD1E4E86E7E}"/>
              </a:ext>
            </a:extLst>
          </p:cNvPr>
          <p:cNvSpPr txBox="1"/>
          <p:nvPr/>
        </p:nvSpPr>
        <p:spPr>
          <a:xfrm>
            <a:off x="192511" y="152804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9C83A4-D819-5EEC-E759-C433115FD955}"/>
              </a:ext>
            </a:extLst>
          </p:cNvPr>
          <p:cNvGrpSpPr/>
          <p:nvPr/>
        </p:nvGrpSpPr>
        <p:grpSpPr>
          <a:xfrm>
            <a:off x="3355490" y="2982493"/>
            <a:ext cx="457200" cy="711070"/>
            <a:chOff x="2909581" y="4954458"/>
            <a:chExt cx="457200" cy="711070"/>
          </a:xfrm>
        </p:grpSpPr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D64E332B-01B2-BAE2-765D-66AACFF66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2" name="Graphic 37">
              <a:extLst>
                <a:ext uri="{FF2B5EF4-FFF2-40B4-BE49-F238E27FC236}">
                  <a16:creationId xmlns:a16="http://schemas.microsoft.com/office/drawing/2014/main" id="{EC923F51-0290-7616-F659-35FC09198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AAB1DE75-8F0D-E812-22E3-183F97B94D8C}"/>
              </a:ext>
            </a:extLst>
          </p:cNvPr>
          <p:cNvSpPr/>
          <p:nvPr/>
        </p:nvSpPr>
        <p:spPr>
          <a:xfrm>
            <a:off x="3502725" y="222171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75D95CC-06D9-145C-F5E7-220B2AE3D734}"/>
              </a:ext>
            </a:extLst>
          </p:cNvPr>
          <p:cNvSpPr/>
          <p:nvPr/>
        </p:nvSpPr>
        <p:spPr>
          <a:xfrm>
            <a:off x="7229748" y="223441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74A07E-60BE-2EE1-819E-202E112D9111}"/>
              </a:ext>
            </a:extLst>
          </p:cNvPr>
          <p:cNvSpPr/>
          <p:nvPr/>
        </p:nvSpPr>
        <p:spPr>
          <a:xfrm>
            <a:off x="5706074" y="223050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E8284A2-CA9D-3C99-6FC7-7EE1C5E11158}"/>
              </a:ext>
            </a:extLst>
          </p:cNvPr>
          <p:cNvCxnSpPr>
            <a:cxnSpLocks/>
            <a:stCxn id="89" idx="4"/>
            <a:endCxn id="62" idx="0"/>
          </p:cNvCxnSpPr>
          <p:nvPr/>
        </p:nvCxnSpPr>
        <p:spPr>
          <a:xfrm rot="5400000">
            <a:off x="3285068" y="2683470"/>
            <a:ext cx="59804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41663-65A7-046E-10FB-17059F6A6E6A}"/>
              </a:ext>
            </a:extLst>
          </p:cNvPr>
          <p:cNvSpPr/>
          <p:nvPr/>
        </p:nvSpPr>
        <p:spPr>
          <a:xfrm>
            <a:off x="2854722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B1966-1BB2-0951-FFA2-F26937BD4351}"/>
              </a:ext>
            </a:extLst>
          </p:cNvPr>
          <p:cNvSpPr/>
          <p:nvPr/>
        </p:nvSpPr>
        <p:spPr>
          <a:xfrm>
            <a:off x="2711589" y="3906964"/>
            <a:ext cx="1701283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888EF38-AFFF-C3A8-7DD0-E2E59F5C4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701527" y="4853465"/>
            <a:ext cx="427223" cy="381000"/>
          </a:xfrm>
          <a:prstGeom prst="rect">
            <a:avLst/>
          </a:prstGeom>
        </p:spPr>
      </p:pic>
      <p:pic>
        <p:nvPicPr>
          <p:cNvPr id="24" name="Graphic 34">
            <a:extLst>
              <a:ext uri="{FF2B5EF4-FFF2-40B4-BE49-F238E27FC236}">
                <a16:creationId xmlns:a16="http://schemas.microsoft.com/office/drawing/2014/main" id="{AEC0F191-82E4-C3F3-8F4F-5C49D688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936088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39140C-0FBD-D9D9-2970-CA8F8FBEA6B3}"/>
              </a:ext>
            </a:extLst>
          </p:cNvPr>
          <p:cNvSpPr txBox="1"/>
          <p:nvPr/>
        </p:nvSpPr>
        <p:spPr>
          <a:xfrm>
            <a:off x="3313141" y="427161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71829-3987-F18A-D389-9892D8D03519}"/>
              </a:ext>
            </a:extLst>
          </p:cNvPr>
          <p:cNvSpPr txBox="1"/>
          <p:nvPr/>
        </p:nvSpPr>
        <p:spPr>
          <a:xfrm>
            <a:off x="2920331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136CA-210B-39F3-AE50-EDACB79CDED3}"/>
              </a:ext>
            </a:extLst>
          </p:cNvPr>
          <p:cNvCxnSpPr>
            <a:stCxn id="61" idx="2"/>
            <a:endCxn id="21" idx="0"/>
          </p:cNvCxnSpPr>
          <p:nvPr/>
        </p:nvCxnSpPr>
        <p:spPr>
          <a:xfrm flipH="1">
            <a:off x="3577749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8A5D45-07CC-3560-D7CA-11FEC38F3D3A}"/>
              </a:ext>
            </a:extLst>
          </p:cNvPr>
          <p:cNvSpPr txBox="1"/>
          <p:nvPr/>
        </p:nvSpPr>
        <p:spPr>
          <a:xfrm>
            <a:off x="5348417" y="4888653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CFA08B-268F-CAB4-324E-88300BEDDEBD}"/>
              </a:ext>
            </a:extLst>
          </p:cNvPr>
          <p:cNvGrpSpPr/>
          <p:nvPr/>
        </p:nvGrpSpPr>
        <p:grpSpPr>
          <a:xfrm>
            <a:off x="5555708" y="2988817"/>
            <a:ext cx="457200" cy="711070"/>
            <a:chOff x="2909581" y="4954458"/>
            <a:chExt cx="457200" cy="711070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DC711282-A059-277D-75BA-FC9070C4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51" name="Graphic 37">
              <a:extLst>
                <a:ext uri="{FF2B5EF4-FFF2-40B4-BE49-F238E27FC236}">
                  <a16:creationId xmlns:a16="http://schemas.microsoft.com/office/drawing/2014/main" id="{4F5BCF09-4450-32AB-F3BE-377225B1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D075AB4-1335-A736-7642-138C57285E21}"/>
              </a:ext>
            </a:extLst>
          </p:cNvPr>
          <p:cNvSpPr/>
          <p:nvPr/>
        </p:nvSpPr>
        <p:spPr>
          <a:xfrm>
            <a:off x="5054940" y="4106266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1B08C1-2907-3275-3F83-9AA3A1996243}"/>
              </a:ext>
            </a:extLst>
          </p:cNvPr>
          <p:cNvSpPr/>
          <p:nvPr/>
        </p:nvSpPr>
        <p:spPr>
          <a:xfrm>
            <a:off x="4911807" y="3913288"/>
            <a:ext cx="3247356" cy="13227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97ACD84-4132-1DD7-990D-EB37C963F9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901745" y="4859789"/>
            <a:ext cx="427223" cy="381000"/>
          </a:xfrm>
          <a:prstGeom prst="rect">
            <a:avLst/>
          </a:prstGeom>
        </p:spPr>
      </p:pic>
      <p:pic>
        <p:nvPicPr>
          <p:cNvPr id="55" name="Graphic 34">
            <a:extLst>
              <a:ext uri="{FF2B5EF4-FFF2-40B4-BE49-F238E27FC236}">
                <a16:creationId xmlns:a16="http://schemas.microsoft.com/office/drawing/2014/main" id="{74181A8D-06DC-C121-B82A-25731944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136306" y="4185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7FD2316-D8C8-5282-DCAB-C357B8A0841B}"/>
              </a:ext>
            </a:extLst>
          </p:cNvPr>
          <p:cNvSpPr txBox="1"/>
          <p:nvPr/>
        </p:nvSpPr>
        <p:spPr>
          <a:xfrm>
            <a:off x="5513359" y="4277936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231BE7-3C19-E6BA-4204-EBDAF27F624E}"/>
              </a:ext>
            </a:extLst>
          </p:cNvPr>
          <p:cNvSpPr txBox="1"/>
          <p:nvPr/>
        </p:nvSpPr>
        <p:spPr>
          <a:xfrm>
            <a:off x="5120549" y="278758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FB81DD-DF96-48DE-6D78-E89D8FC0B0CB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flipH="1">
            <a:off x="5777967" y="3699887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81B185-1179-28F1-D4CF-E14E9C19ED76}"/>
              </a:ext>
            </a:extLst>
          </p:cNvPr>
          <p:cNvGrpSpPr/>
          <p:nvPr/>
        </p:nvGrpSpPr>
        <p:grpSpPr>
          <a:xfrm>
            <a:off x="7079977" y="2982493"/>
            <a:ext cx="457200" cy="711070"/>
            <a:chOff x="2909581" y="4954458"/>
            <a:chExt cx="457200" cy="711070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096079A4-6347-5905-53F5-0DDDE634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1ADB6D65-3AB9-23D9-AFB3-C08AE0131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7C9E252-08BD-B701-6050-A9620E9E314A}"/>
              </a:ext>
            </a:extLst>
          </p:cNvPr>
          <p:cNvSpPr/>
          <p:nvPr/>
        </p:nvSpPr>
        <p:spPr>
          <a:xfrm>
            <a:off x="6579209" y="4099942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34">
            <a:extLst>
              <a:ext uri="{FF2B5EF4-FFF2-40B4-BE49-F238E27FC236}">
                <a16:creationId xmlns:a16="http://schemas.microsoft.com/office/drawing/2014/main" id="{D6CBAECA-B2BC-0B19-83FD-442F6D7E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60575" y="4178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9682AAC-1B91-7E9D-222B-1B9E93BA1401}"/>
              </a:ext>
            </a:extLst>
          </p:cNvPr>
          <p:cNvSpPr txBox="1"/>
          <p:nvPr/>
        </p:nvSpPr>
        <p:spPr>
          <a:xfrm>
            <a:off x="7037628" y="427161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1A0D4-5689-102D-06B9-706ECE75D5BF}"/>
              </a:ext>
            </a:extLst>
          </p:cNvPr>
          <p:cNvSpPr txBox="1"/>
          <p:nvPr/>
        </p:nvSpPr>
        <p:spPr>
          <a:xfrm>
            <a:off x="6644818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C882CF-5352-E3B1-3E62-5F43C6736376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7302236" y="3693563"/>
            <a:ext cx="1171" cy="406379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C629B49-E3CA-B8D6-C1B8-531BAD7B101D}"/>
              </a:ext>
            </a:extLst>
          </p:cNvPr>
          <p:cNvCxnSpPr>
            <a:cxnSpLocks/>
            <a:stCxn id="91" idx="4"/>
            <a:endCxn id="51" idx="0"/>
          </p:cNvCxnSpPr>
          <p:nvPr/>
        </p:nvCxnSpPr>
        <p:spPr>
          <a:xfrm rot="5400000">
            <a:off x="5488082" y="2689458"/>
            <a:ext cx="595585" cy="313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FDC3E1C-CDF2-BAB2-BF7B-C7D2087B7690}"/>
              </a:ext>
            </a:extLst>
          </p:cNvPr>
          <p:cNvCxnSpPr>
            <a:cxnSpLocks/>
            <a:stCxn id="90" idx="4"/>
            <a:endCxn id="63" idx="0"/>
          </p:cNvCxnSpPr>
          <p:nvPr/>
        </p:nvCxnSpPr>
        <p:spPr>
          <a:xfrm rot="5400000">
            <a:off x="7017171" y="2688549"/>
            <a:ext cx="585351" cy="2537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3EF874-1AC2-D8A7-3F0A-89CCA585804B}"/>
              </a:ext>
            </a:extLst>
          </p:cNvPr>
          <p:cNvSpPr txBox="1"/>
          <p:nvPr/>
        </p:nvSpPr>
        <p:spPr>
          <a:xfrm>
            <a:off x="1864801" y="1500347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B5BF9C-BC97-EDFE-E11F-D369FC61CA32}"/>
              </a:ext>
            </a:extLst>
          </p:cNvPr>
          <p:cNvSpPr/>
          <p:nvPr/>
        </p:nvSpPr>
        <p:spPr>
          <a:xfrm>
            <a:off x="2562469" y="1708581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82DE1-2415-EF39-1993-24F6E5AD35C7}"/>
              </a:ext>
            </a:extLst>
          </p:cNvPr>
          <p:cNvSpPr/>
          <p:nvPr/>
        </p:nvSpPr>
        <p:spPr>
          <a:xfrm>
            <a:off x="4836172" y="4309298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1590F-7BAA-A789-8885-0AF522C12C65}"/>
              </a:ext>
            </a:extLst>
          </p:cNvPr>
          <p:cNvSpPr/>
          <p:nvPr/>
        </p:nvSpPr>
        <p:spPr>
          <a:xfrm>
            <a:off x="2376813" y="372795"/>
            <a:ext cx="4441237" cy="170507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8EA7D-EC2B-7DB5-52AA-39E0225FE3A2}"/>
              </a:ext>
            </a:extLst>
          </p:cNvPr>
          <p:cNvSpPr/>
          <p:nvPr/>
        </p:nvSpPr>
        <p:spPr>
          <a:xfrm>
            <a:off x="3454239" y="819595"/>
            <a:ext cx="3102009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1678C3-91AD-E892-DED4-1293844AF621}"/>
              </a:ext>
            </a:extLst>
          </p:cNvPr>
          <p:cNvSpPr/>
          <p:nvPr/>
        </p:nvSpPr>
        <p:spPr>
          <a:xfrm>
            <a:off x="2373605" y="2262619"/>
            <a:ext cx="1749696" cy="328592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540BDD-00B5-60BB-249D-15DF6CFCFF35}"/>
              </a:ext>
            </a:extLst>
          </p:cNvPr>
          <p:cNvSpPr/>
          <p:nvPr/>
        </p:nvSpPr>
        <p:spPr>
          <a:xfrm>
            <a:off x="4299917" y="2262618"/>
            <a:ext cx="2518133" cy="328592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2D2DF2-4E20-496E-2208-3C35164F2114}"/>
              </a:ext>
            </a:extLst>
          </p:cNvPr>
          <p:cNvGrpSpPr/>
          <p:nvPr/>
        </p:nvGrpSpPr>
        <p:grpSpPr>
          <a:xfrm>
            <a:off x="5329688" y="2861502"/>
            <a:ext cx="457200" cy="711070"/>
            <a:chOff x="2909581" y="4954458"/>
            <a:chExt cx="457200" cy="711070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A13E5237-9D56-58A2-4614-ED70D8821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51" name="Graphic 37">
              <a:extLst>
                <a:ext uri="{FF2B5EF4-FFF2-40B4-BE49-F238E27FC236}">
                  <a16:creationId xmlns:a16="http://schemas.microsoft.com/office/drawing/2014/main" id="{EF0B7C6F-99B6-D5B4-7EAB-5D46F6260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" name="Graphic 55">
            <a:extLst>
              <a:ext uri="{FF2B5EF4-FFF2-40B4-BE49-F238E27FC236}">
                <a16:creationId xmlns:a16="http://schemas.microsoft.com/office/drawing/2014/main" id="{AA0BD50D-93BF-9704-D28F-5F3B0F2A8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143" y="2270438"/>
            <a:ext cx="381000" cy="381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0DDC125-03B8-D3C7-B31F-4EB1BA57393C}"/>
              </a:ext>
            </a:extLst>
          </p:cNvPr>
          <p:cNvSpPr txBox="1"/>
          <p:nvPr/>
        </p:nvSpPr>
        <p:spPr>
          <a:xfrm>
            <a:off x="4558875" y="2313921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29C3-8DC0-04E1-A439-472F7AD25425}"/>
              </a:ext>
            </a:extLst>
          </p:cNvPr>
          <p:cNvSpPr/>
          <p:nvPr/>
        </p:nvSpPr>
        <p:spPr>
          <a:xfrm>
            <a:off x="4431434" y="3966120"/>
            <a:ext cx="2261974" cy="1465765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EA22567-B0E5-0A56-3000-2E0707141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21372" y="5055599"/>
            <a:ext cx="427223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CAF1E-752F-0AAC-AF05-A7E3ABDC3646}"/>
              </a:ext>
            </a:extLst>
          </p:cNvPr>
          <p:cNvSpPr txBox="1"/>
          <p:nvPr/>
        </p:nvSpPr>
        <p:spPr>
          <a:xfrm>
            <a:off x="4845063" y="5093997"/>
            <a:ext cx="1711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21" name="Graphic 34">
            <a:extLst>
              <a:ext uri="{FF2B5EF4-FFF2-40B4-BE49-F238E27FC236}">
                <a16:creationId xmlns:a16="http://schemas.microsoft.com/office/drawing/2014/main" id="{08E45BC9-7003-8071-467E-8C61A404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917538" y="43882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E2A8F2-1053-E599-7E5C-B70AEB4E9846}"/>
              </a:ext>
            </a:extLst>
          </p:cNvPr>
          <p:cNvSpPr txBox="1"/>
          <p:nvPr/>
        </p:nvSpPr>
        <p:spPr>
          <a:xfrm>
            <a:off x="5294591" y="448096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3EBFDE-F968-17D5-CD22-3AB47BA05CAF}"/>
              </a:ext>
            </a:extLst>
          </p:cNvPr>
          <p:cNvSpPr txBox="1"/>
          <p:nvPr/>
        </p:nvSpPr>
        <p:spPr>
          <a:xfrm>
            <a:off x="2674884" y="416958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BA69352-FB43-EB6A-C514-3605C3DAE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3604" y="375346"/>
            <a:ext cx="381000" cy="381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2EA25AB-5320-60BA-E688-5CEFC3CBD08B}"/>
              </a:ext>
            </a:extLst>
          </p:cNvPr>
          <p:cNvGrpSpPr/>
          <p:nvPr/>
        </p:nvGrpSpPr>
        <p:grpSpPr>
          <a:xfrm>
            <a:off x="2345255" y="3502325"/>
            <a:ext cx="1778046" cy="656975"/>
            <a:chOff x="1298076" y="2911991"/>
            <a:chExt cx="1778046" cy="6569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CE154FB-4A28-2D30-4C12-F4F8D70EDB8F}"/>
                </a:ext>
              </a:extLst>
            </p:cNvPr>
            <p:cNvSpPr txBox="1"/>
            <p:nvPr/>
          </p:nvSpPr>
          <p:spPr>
            <a:xfrm>
              <a:off x="1298076" y="3307356"/>
              <a:ext cx="1778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3C1806ED-E896-214D-E79B-DC30760C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50351" y="2911991"/>
              <a:ext cx="457200" cy="4572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81A9A86-61A9-EA7B-FF05-D49D1A5355D5}"/>
              </a:ext>
            </a:extLst>
          </p:cNvPr>
          <p:cNvSpPr txBox="1"/>
          <p:nvPr/>
        </p:nvSpPr>
        <p:spPr>
          <a:xfrm>
            <a:off x="2674884" y="2325348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DC34FBB-28ED-258C-0451-4213301A9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396" y="2265171"/>
            <a:ext cx="381000" cy="381000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A2E34464-0314-4855-2EEB-D15DBCFD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686474" y="10359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FB018-2EE9-3BC9-9F90-AD8A463E8268}"/>
              </a:ext>
            </a:extLst>
          </p:cNvPr>
          <p:cNvSpPr txBox="1"/>
          <p:nvPr/>
        </p:nvSpPr>
        <p:spPr>
          <a:xfrm>
            <a:off x="4112849" y="1045398"/>
            <a:ext cx="2443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 is public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ingress for the private ENI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A75F6-D43A-F8A5-8C95-3DAEF451E94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67584" y="1260841"/>
            <a:ext cx="2405290" cy="112476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3643AC-28C3-E8CD-43E4-85E18A57851A}"/>
              </a:ext>
            </a:extLst>
          </p:cNvPr>
          <p:cNvSpPr txBox="1"/>
          <p:nvPr/>
        </p:nvSpPr>
        <p:spPr>
          <a:xfrm>
            <a:off x="5691355" y="275430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B5559-FA31-B1DC-B0C8-20DD8F15CE31}"/>
              </a:ext>
            </a:extLst>
          </p:cNvPr>
          <p:cNvSpPr/>
          <p:nvPr/>
        </p:nvSpPr>
        <p:spPr>
          <a:xfrm>
            <a:off x="3372874" y="117947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DA6D4-1D57-A8F3-9849-8FD04D561683}"/>
              </a:ext>
            </a:extLst>
          </p:cNvPr>
          <p:cNvSpPr txBox="1"/>
          <p:nvPr/>
        </p:nvSpPr>
        <p:spPr>
          <a:xfrm>
            <a:off x="1286129" y="1692420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7F77BD-3198-DB18-BF4C-FD0B97A2796F}"/>
              </a:ext>
            </a:extLst>
          </p:cNvPr>
          <p:cNvSpPr/>
          <p:nvPr/>
        </p:nvSpPr>
        <p:spPr>
          <a:xfrm>
            <a:off x="6227894" y="1706582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928C391-097A-AD7F-AC11-E3CFB63B3037}"/>
              </a:ext>
            </a:extLst>
          </p:cNvPr>
          <p:cNvCxnSpPr>
            <a:cxnSpLocks/>
            <a:stCxn id="20" idx="4"/>
            <a:endCxn id="51" idx="3"/>
          </p:cNvCxnSpPr>
          <p:nvPr/>
        </p:nvCxnSpPr>
        <p:spPr>
          <a:xfrm rot="5400000">
            <a:off x="5437680" y="2218522"/>
            <a:ext cx="1220788" cy="522372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168DE96-9691-CA50-1B38-BDB5201EDB9B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5553118" y="3572572"/>
            <a:ext cx="6081" cy="73672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603EE1B5-1A8A-4BF1-7F55-AE30A8ED7E81}"/>
              </a:ext>
            </a:extLst>
          </p:cNvPr>
          <p:cNvSpPr/>
          <p:nvPr/>
        </p:nvSpPr>
        <p:spPr>
          <a:xfrm>
            <a:off x="4365307" y="4422531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85317F-32E0-E32A-C04C-B617475081D3}"/>
              </a:ext>
            </a:extLst>
          </p:cNvPr>
          <p:cNvSpPr txBox="1"/>
          <p:nvPr/>
        </p:nvSpPr>
        <p:spPr>
          <a:xfrm>
            <a:off x="83847" y="2847855"/>
            <a:ext cx="129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8075881-4EAB-BD9F-9382-53BF268720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684" y="2385610"/>
            <a:ext cx="469900" cy="46990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8A511-A55E-66EE-D965-8084DCA43CA5}"/>
              </a:ext>
            </a:extLst>
          </p:cNvPr>
          <p:cNvCxnSpPr>
            <a:cxnSpLocks/>
          </p:cNvCxnSpPr>
          <p:nvPr/>
        </p:nvCxnSpPr>
        <p:spPr>
          <a:xfrm flipH="1" flipV="1">
            <a:off x="1286129" y="3079647"/>
            <a:ext cx="1679844" cy="64617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6B4DFE7-903F-659E-7067-E07597B04A63}"/>
              </a:ext>
            </a:extLst>
          </p:cNvPr>
          <p:cNvSpPr txBox="1"/>
          <p:nvPr/>
        </p:nvSpPr>
        <p:spPr>
          <a:xfrm>
            <a:off x="1380510" y="3456483"/>
            <a:ext cx="10517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Outbound internet requests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A5D782C-C178-D843-8F09-FD5AFB11E3BD}"/>
              </a:ext>
            </a:extLst>
          </p:cNvPr>
          <p:cNvCxnSpPr>
            <a:cxnSpLocks/>
            <a:stCxn id="100" idx="2"/>
            <a:endCxn id="67" idx="2"/>
          </p:cNvCxnSpPr>
          <p:nvPr/>
        </p:nvCxnSpPr>
        <p:spPr>
          <a:xfrm rot="10800000">
            <a:off x="3234279" y="4159301"/>
            <a:ext cx="1131029" cy="344597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F6D57A13-CBFA-C878-E46C-827906E45672}"/>
              </a:ext>
            </a:extLst>
          </p:cNvPr>
          <p:cNvCxnSpPr>
            <a:cxnSpLocks/>
            <a:endCxn id="68" idx="0"/>
          </p:cNvCxnSpPr>
          <p:nvPr/>
        </p:nvCxnSpPr>
        <p:spPr>
          <a:xfrm rot="10800000" flipV="1">
            <a:off x="3226130" y="3107557"/>
            <a:ext cx="2142556" cy="394767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911422-EECD-0A91-5BAA-D1CB84ADDB64}"/>
              </a:ext>
            </a:extLst>
          </p:cNvPr>
          <p:cNvSpPr txBox="1"/>
          <p:nvPr/>
        </p:nvSpPr>
        <p:spPr>
          <a:xfrm>
            <a:off x="2736425" y="103383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2C99CB-24AD-858B-6E0B-A82A20DAB175}"/>
              </a:ext>
            </a:extLst>
          </p:cNvPr>
          <p:cNvSpPr txBox="1"/>
          <p:nvPr/>
        </p:nvSpPr>
        <p:spPr>
          <a:xfrm>
            <a:off x="5535611" y="403210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9E0180-A21F-6AC4-7BB6-3976F76DD9F0}"/>
              </a:ext>
            </a:extLst>
          </p:cNvPr>
          <p:cNvSpPr txBox="1"/>
          <p:nvPr/>
        </p:nvSpPr>
        <p:spPr>
          <a:xfrm>
            <a:off x="4391686" y="3114762"/>
            <a:ext cx="81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Task internet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8CAEB3-CDE4-2AAE-56D2-354F0279BC9B}"/>
              </a:ext>
            </a:extLst>
          </p:cNvPr>
          <p:cNvSpPr txBox="1"/>
          <p:nvPr/>
        </p:nvSpPr>
        <p:spPr>
          <a:xfrm>
            <a:off x="3191202" y="4530416"/>
            <a:ext cx="105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Instance internet</a:t>
            </a:r>
          </a:p>
        </p:txBody>
      </p:sp>
    </p:spTree>
    <p:extLst>
      <p:ext uri="{BB962C8B-B14F-4D97-AF65-F5344CB8AC3E}">
        <p14:creationId xmlns:p14="http://schemas.microsoft.com/office/powerpoint/2010/main" val="16205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2023-05-03T18:08:03Z</dcterms:created>
  <dcterms:modified xsi:type="dcterms:W3CDTF">2023-05-16T15:34:32Z</dcterms:modified>
</cp:coreProperties>
</file>