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D4A9-5144-BEC8-166E-DCE66A9D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7DBC6-C2E7-D7B4-3D94-E287523C2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2552-0305-45A4-9F42-D22AC810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E993-2A2F-7A74-057A-B7C459D6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E5B48-49E4-D0E0-30C5-AA4DBE1E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4495-8133-4331-874A-CE7A5EE0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34ACE-1ECE-6154-8CBE-726D05689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D2B6-2878-808B-B68A-9E4ACFC6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2A57-8AFE-FC6A-C43C-826EEDDF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982A-D148-9F7D-AF04-1AE70BA0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CC791-0BF7-5469-8988-190E3104A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78E72-64FD-284C-AE23-B53BD492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5F55-38DD-2C76-62DF-2F3FD669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2100-DE5C-59DF-4478-BEFC1167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C0A0-E455-D8EA-144C-B18146E5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C2C2-4BD7-DA41-5FDC-98429D32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C94-17A6-AE5D-83CE-524EC205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B5C5-F632-F72A-4993-8B51B3D6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5653-1752-CE10-BE22-EE99650B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96FE-A7B1-0035-1B93-4E0703F9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61E7-FBD5-C381-886E-59AF5F2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BD4CE-30E5-8623-A4E0-69FBFCB4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1378-F34E-350D-A7AA-AB52E827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F319-94D3-DFF7-98BE-C0E2F731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4F72-6D6A-8F30-FCC4-A3ECCC9F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241B-EC8A-B5EF-1D94-65C1627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B471-EE88-DDC0-E040-00F872074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EFE4-E493-E25E-670D-E1E33179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276B2-A7CB-6281-C347-A029BFCB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55965-C37D-5DE7-BD37-CA0FAF4E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B127-E884-603B-1ABC-D60D6C48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57EF-CFF5-7B69-8F74-35009180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C13D-301C-7114-6E0A-36F4515C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2E5D5-1DCF-78CC-6652-E7C04A76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A8A37-CC4B-2947-E1AB-BE1C2E8B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1DA59-8EAA-D2DF-3C27-63DD6EE9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7D610-5E3A-4B11-42CE-EA19DD1C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9341C-048E-519D-CB19-3367DF6E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BE4BE-CD43-8E1A-1123-40F68573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A24E-8C42-D5C5-15FA-F63994B8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547ED-93C6-723D-EA0D-30DE4DC9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976E-A484-A715-1B61-AAD59EF8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28C43-D214-FE5D-C6CE-D91B724C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4485E-F983-4D64-D4B1-22B40ADC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645A1-6ACB-6773-005C-91820479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0D8E4-82E7-5F39-2A92-3397A9AC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DA2C-5DE4-8DAB-2C6F-F9FB284F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D88A-CC3A-C1C8-A495-075E6E7B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FB48A-1866-5F43-B052-DF285554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6AB05-A55D-ADC1-0AB6-82FE1F78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BB608-A91C-D585-8233-3AA6FBDD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2A40-15FB-5D5E-607D-1337FA84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ADE-C66D-E4D7-F222-733BBE5D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670AD-5960-072B-948E-4DD15467B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B7D96-8A7B-E43E-1130-2DFCB122D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1A0BB-1715-E29A-686D-298DB8E3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39F68-03C9-6CD2-7D4A-3889BEDA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A8393-33C2-E9CA-8B70-246983A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6986E-4DE9-B37B-89DE-79DF5276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83883-1455-45DB-36EC-B86B675F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6E13-A5EB-06E5-76F0-8339507A4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522F-CD9E-3547-AFB3-BE5EDB169EE2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1437-B6AE-BF74-8A19-964E4E9D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F879-30E8-88DD-3113-7A3AE25D3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0734-BF0A-1F48-B610-00B7DD3A6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4E8D8D11-1FC3-1405-C5E3-1318ABE9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72362" y="3035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E9894C98-C6B4-8006-05F9-A55A5553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825" y="3833004"/>
            <a:ext cx="2279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6" name="Graphic 14">
            <a:extLst>
              <a:ext uri="{FF2B5EF4-FFF2-40B4-BE49-F238E27FC236}">
                <a16:creationId xmlns:a16="http://schemas.microsoft.com/office/drawing/2014/main" id="{991567B0-538E-8FA3-94B2-B9DC4518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43" y="10377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2AE786B2-A4FF-6F4F-202C-EF00CF81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18" y="1798158"/>
            <a:ext cx="2279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DB959-2686-F250-8C70-0BDD2D16BEB2}"/>
              </a:ext>
            </a:extLst>
          </p:cNvPr>
          <p:cNvGrpSpPr/>
          <p:nvPr/>
        </p:nvGrpSpPr>
        <p:grpSpPr>
          <a:xfrm>
            <a:off x="5237011" y="4347590"/>
            <a:ext cx="1185862" cy="829477"/>
            <a:chOff x="4803132" y="3191109"/>
            <a:chExt cx="1185862" cy="829477"/>
          </a:xfrm>
        </p:grpSpPr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66771470-547C-6C4D-3735-1BA4DE92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132" y="3589699"/>
              <a:ext cx="11858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Greeter Frontend</a:t>
              </a:r>
            </a:p>
          </p:txBody>
        </p:sp>
        <p:pic>
          <p:nvPicPr>
            <p:cNvPr id="10" name="Graphic 32">
              <a:extLst>
                <a:ext uri="{FF2B5EF4-FFF2-40B4-BE49-F238E27FC236}">
                  <a16:creationId xmlns:a16="http://schemas.microsoft.com/office/drawing/2014/main" id="{78FAA791-FC77-8140-ECC0-195D7AAD6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179369" y="3191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D845D7-8287-496B-B985-A0781DC757B0}"/>
              </a:ext>
            </a:extLst>
          </p:cNvPr>
          <p:cNvGrpSpPr/>
          <p:nvPr/>
        </p:nvGrpSpPr>
        <p:grpSpPr>
          <a:xfrm>
            <a:off x="8207084" y="3767959"/>
            <a:ext cx="1090398" cy="803457"/>
            <a:chOff x="7511379" y="3626660"/>
            <a:chExt cx="1090398" cy="803457"/>
          </a:xfrm>
        </p:grpSpPr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C21790D6-3495-8D06-0717-EBC1349B6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1379" y="3999230"/>
              <a:ext cx="10903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Name Backend</a:t>
              </a:r>
            </a:p>
          </p:txBody>
        </p:sp>
        <p:pic>
          <p:nvPicPr>
            <p:cNvPr id="12" name="Graphic 32">
              <a:extLst>
                <a:ext uri="{FF2B5EF4-FFF2-40B4-BE49-F238E27FC236}">
                  <a16:creationId xmlns:a16="http://schemas.microsoft.com/office/drawing/2014/main" id="{F9CCE113-D3D8-7C20-9CC7-15D0DBCBD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839884" y="36266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320FC0-567A-846B-3381-CF2DCDC6C60F}"/>
              </a:ext>
            </a:extLst>
          </p:cNvPr>
          <p:cNvGrpSpPr/>
          <p:nvPr/>
        </p:nvGrpSpPr>
        <p:grpSpPr>
          <a:xfrm>
            <a:off x="8171258" y="2592590"/>
            <a:ext cx="1185862" cy="780049"/>
            <a:chOff x="7463647" y="2667000"/>
            <a:chExt cx="1185862" cy="780049"/>
          </a:xfrm>
        </p:grpSpPr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BBBBEA85-DFAF-A0A2-A390-455B4A302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3647" y="3016162"/>
              <a:ext cx="11858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Greeting Backend</a:t>
              </a:r>
            </a:p>
          </p:txBody>
        </p:sp>
        <p:pic>
          <p:nvPicPr>
            <p:cNvPr id="14" name="Graphic 32">
              <a:extLst>
                <a:ext uri="{FF2B5EF4-FFF2-40B4-BE49-F238E27FC236}">
                  <a16:creationId xmlns:a16="http://schemas.microsoft.com/office/drawing/2014/main" id="{97A169EE-1DA1-9353-678F-82A61EBB7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839884" y="26670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90F99D-599A-CB82-B30D-95901501EE22}"/>
              </a:ext>
            </a:extLst>
          </p:cNvPr>
          <p:cNvGrpSpPr/>
          <p:nvPr/>
        </p:nvGrpSpPr>
        <p:grpSpPr>
          <a:xfrm>
            <a:off x="7261728" y="2596548"/>
            <a:ext cx="1185862" cy="643483"/>
            <a:chOff x="6781392" y="2667000"/>
            <a:chExt cx="1185862" cy="643483"/>
          </a:xfrm>
        </p:grpSpPr>
        <p:pic>
          <p:nvPicPr>
            <p:cNvPr id="18" name="Graphic 34">
              <a:extLst>
                <a:ext uri="{FF2B5EF4-FFF2-40B4-BE49-F238E27FC236}">
                  <a16:creationId xmlns:a16="http://schemas.microsoft.com/office/drawing/2014/main" id="{61BD0DCD-646C-1EB4-946C-A71819DE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145723" y="26670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D7CBF54-E2D2-9E27-B025-88A23DFAA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392" y="3048873"/>
              <a:ext cx="11858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Envoy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7EAACD-42DF-B3DD-9E88-865A541D8BED}"/>
              </a:ext>
            </a:extLst>
          </p:cNvPr>
          <p:cNvGrpSpPr/>
          <p:nvPr/>
        </p:nvGrpSpPr>
        <p:grpSpPr>
          <a:xfrm>
            <a:off x="7261728" y="3767959"/>
            <a:ext cx="1185862" cy="643483"/>
            <a:chOff x="6781392" y="2667000"/>
            <a:chExt cx="1185862" cy="643483"/>
          </a:xfrm>
        </p:grpSpPr>
        <p:pic>
          <p:nvPicPr>
            <p:cNvPr id="22" name="Graphic 34">
              <a:extLst>
                <a:ext uri="{FF2B5EF4-FFF2-40B4-BE49-F238E27FC236}">
                  <a16:creationId xmlns:a16="http://schemas.microsoft.com/office/drawing/2014/main" id="{BF8D08CE-48F5-4330-FE73-6B3F78F09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145723" y="26670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id="{7D491A6F-18FB-2326-6FAC-7EBAE4099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392" y="3048873"/>
              <a:ext cx="11858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Envoy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5FB22B-3E81-C7F5-6442-29B8AE1CBD12}"/>
              </a:ext>
            </a:extLst>
          </p:cNvPr>
          <p:cNvGrpSpPr/>
          <p:nvPr/>
        </p:nvGrpSpPr>
        <p:grpSpPr>
          <a:xfrm>
            <a:off x="5249368" y="3184883"/>
            <a:ext cx="1185862" cy="643483"/>
            <a:chOff x="6781392" y="2667000"/>
            <a:chExt cx="1185862" cy="643483"/>
          </a:xfrm>
        </p:grpSpPr>
        <p:pic>
          <p:nvPicPr>
            <p:cNvPr id="25" name="Graphic 34">
              <a:extLst>
                <a:ext uri="{FF2B5EF4-FFF2-40B4-BE49-F238E27FC236}">
                  <a16:creationId xmlns:a16="http://schemas.microsoft.com/office/drawing/2014/main" id="{F7A7A2E8-F31B-BF1C-DFDF-D14B09F0C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145723" y="26670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A09A5E-1914-A3DA-1EAC-F1284FBE3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392" y="3048873"/>
              <a:ext cx="11858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Envoy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EE7C16-BF2D-7505-C1E5-304B7D197713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V="1">
            <a:off x="5841848" y="3828366"/>
            <a:ext cx="451" cy="5192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2C5949-8D89-AFA5-0B4C-84C4F98E1D4B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6070899" y="2825148"/>
            <a:ext cx="1555160" cy="588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911BE8-5E93-F003-3B3A-468FC778376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8083259" y="2821190"/>
            <a:ext cx="464236" cy="3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7A3FEF-2C42-A40D-1CCF-F2FC66B6DEBF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6070899" y="3413483"/>
            <a:ext cx="1555160" cy="583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979BB4-027D-1A71-6425-FF2AAC4BAC2B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8083259" y="3996559"/>
            <a:ext cx="452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B8643BF-03C7-AA91-07FE-EFD101C86041}"/>
              </a:ext>
            </a:extLst>
          </p:cNvPr>
          <p:cNvSpPr/>
          <p:nvPr/>
        </p:nvSpPr>
        <p:spPr>
          <a:xfrm>
            <a:off x="7451124" y="2522184"/>
            <a:ext cx="1846358" cy="905228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7E1D36-0F28-5974-AA4B-D558EF4BACAB}"/>
              </a:ext>
            </a:extLst>
          </p:cNvPr>
          <p:cNvSpPr/>
          <p:nvPr/>
        </p:nvSpPr>
        <p:spPr>
          <a:xfrm>
            <a:off x="7451124" y="3748395"/>
            <a:ext cx="1846358" cy="905228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89E105-E0E6-28C0-2B71-8462C9A94A3F}"/>
              </a:ext>
            </a:extLst>
          </p:cNvPr>
          <p:cNvSpPr/>
          <p:nvPr/>
        </p:nvSpPr>
        <p:spPr>
          <a:xfrm>
            <a:off x="4943732" y="3137085"/>
            <a:ext cx="1846358" cy="2102180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2D0CE4-F91E-B32F-5DEB-8F7BE964B6FF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3634362" y="3413483"/>
            <a:ext cx="1979337" cy="3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6BB882B-AC96-F06C-39BC-6399903745F8}"/>
              </a:ext>
            </a:extLst>
          </p:cNvPr>
          <p:cNvSpPr/>
          <p:nvPr/>
        </p:nvSpPr>
        <p:spPr>
          <a:xfrm>
            <a:off x="4565440" y="2262396"/>
            <a:ext cx="5035759" cy="332347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2023-04-25T15:50:00Z</dcterms:created>
  <dcterms:modified xsi:type="dcterms:W3CDTF">2023-04-25T16:28:02Z</dcterms:modified>
</cp:coreProperties>
</file>