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94"/>
  </p:normalViewPr>
  <p:slideViewPr>
    <p:cSldViewPr snapToGrid="0">
      <p:cViewPr varScale="1">
        <p:scale>
          <a:sx n="121" d="100"/>
          <a:sy n="121" d="100"/>
        </p:scale>
        <p:origin x="2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57362C8F-2B5A-0797-76C2-284747B79369}"/>
              </a:ext>
            </a:extLst>
          </p:cNvPr>
          <p:cNvSpPr/>
          <p:nvPr/>
        </p:nvSpPr>
        <p:spPr>
          <a:xfrm>
            <a:off x="4787010" y="3767996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F59EACDC-07FF-3BE1-F1D6-F8259CF14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802" y="3770547"/>
            <a:ext cx="381000" cy="38100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3E1B924-D36A-CD17-0211-0D89A69B45A1}"/>
              </a:ext>
            </a:extLst>
          </p:cNvPr>
          <p:cNvSpPr/>
          <p:nvPr/>
        </p:nvSpPr>
        <p:spPr>
          <a:xfrm>
            <a:off x="2513328" y="3767996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1" name="Graphic 140">
            <a:extLst>
              <a:ext uri="{FF2B5EF4-FFF2-40B4-BE49-F238E27FC236}">
                <a16:creationId xmlns:a16="http://schemas.microsoft.com/office/drawing/2014/main" id="{66EBA29C-1B2E-5CC8-FAE7-BFDD450B3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120" y="3770547"/>
            <a:ext cx="381000" cy="381000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B8E4C2D0-BE3F-6461-B4E8-EA0519B9BC4C}"/>
              </a:ext>
            </a:extLst>
          </p:cNvPr>
          <p:cNvSpPr/>
          <p:nvPr/>
        </p:nvSpPr>
        <p:spPr>
          <a:xfrm>
            <a:off x="4790218" y="2297319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01AA68-3953-41F7-892E-2572A70594D4}"/>
              </a:ext>
            </a:extLst>
          </p:cNvPr>
          <p:cNvSpPr txBox="1"/>
          <p:nvPr/>
        </p:nvSpPr>
        <p:spPr>
          <a:xfrm>
            <a:off x="5088290" y="2297319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FD6B0914-2899-50B6-5366-EB97375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010" y="2299870"/>
            <a:ext cx="381000" cy="381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8BEBC90F-F3B4-90DA-D92B-76042B96FAAA}"/>
              </a:ext>
            </a:extLst>
          </p:cNvPr>
          <p:cNvSpPr/>
          <p:nvPr/>
        </p:nvSpPr>
        <p:spPr>
          <a:xfrm>
            <a:off x="2513328" y="2297319"/>
            <a:ext cx="2108215" cy="1237734"/>
          </a:xfrm>
          <a:prstGeom prst="rect">
            <a:avLst/>
          </a:prstGeom>
          <a:solidFill>
            <a:schemeClr val="accent6">
              <a:lumMod val="20000"/>
              <a:lumOff val="80000"/>
              <a:alpha val="2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AF1F1A6-5DCB-EFA9-B306-C16CF5EFFBCE}"/>
              </a:ext>
            </a:extLst>
          </p:cNvPr>
          <p:cNvSpPr txBox="1"/>
          <p:nvPr/>
        </p:nvSpPr>
        <p:spPr>
          <a:xfrm>
            <a:off x="2811400" y="2297319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7ADCF5B0-3A56-5762-76B8-D0731EA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0120" y="2299870"/>
            <a:ext cx="381000" cy="3810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07D95CAB-A2AE-1B0A-2B31-EF4A1CD4AE6E}"/>
              </a:ext>
            </a:extLst>
          </p:cNvPr>
          <p:cNvSpPr/>
          <p:nvPr/>
        </p:nvSpPr>
        <p:spPr>
          <a:xfrm>
            <a:off x="969888" y="1834743"/>
            <a:ext cx="6235309" cy="330286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FBEB06F-2278-832E-B82B-719A27638781}"/>
              </a:ext>
            </a:extLst>
          </p:cNvPr>
          <p:cNvSpPr/>
          <p:nvPr/>
        </p:nvSpPr>
        <p:spPr>
          <a:xfrm>
            <a:off x="2473326" y="1449005"/>
            <a:ext cx="2187552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15605B-2BDF-E13C-3BA9-311F56CF20E3}"/>
              </a:ext>
            </a:extLst>
          </p:cNvPr>
          <p:cNvSpPr/>
          <p:nvPr/>
        </p:nvSpPr>
        <p:spPr>
          <a:xfrm>
            <a:off x="4752508" y="1449005"/>
            <a:ext cx="2187552" cy="3891076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8C8D73C-046C-10ED-CED9-63AF69CB673C}"/>
              </a:ext>
            </a:extLst>
          </p:cNvPr>
          <p:cNvSpPr txBox="1"/>
          <p:nvPr/>
        </p:nvSpPr>
        <p:spPr>
          <a:xfrm>
            <a:off x="2678413" y="3120649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E76BB8D-F97F-DD4D-E86D-BA57C802F302}"/>
              </a:ext>
            </a:extLst>
          </p:cNvPr>
          <p:cNvSpPr txBox="1"/>
          <p:nvPr/>
        </p:nvSpPr>
        <p:spPr>
          <a:xfrm>
            <a:off x="4997463" y="3120649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727CFEAF-F392-E671-D5E0-159672329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889" y="1833970"/>
            <a:ext cx="381000" cy="381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7F012F11-11E5-6AE9-8B9D-930777917DB3}"/>
              </a:ext>
            </a:extLst>
          </p:cNvPr>
          <p:cNvSpPr txBox="1"/>
          <p:nvPr/>
        </p:nvSpPr>
        <p:spPr>
          <a:xfrm>
            <a:off x="2811400" y="3767996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634B611-691E-75BA-1776-8E9291A53FDE}"/>
              </a:ext>
            </a:extLst>
          </p:cNvPr>
          <p:cNvSpPr txBox="1"/>
          <p:nvPr/>
        </p:nvSpPr>
        <p:spPr>
          <a:xfrm>
            <a:off x="5085082" y="3767996"/>
            <a:ext cx="1323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/>
            <a:r>
              <a:rPr lang="en-US" sz="1200" dirty="0">
                <a:ln w="0"/>
                <a:solidFill>
                  <a:srgbClr val="6CA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5" name="Graphic 34">
            <a:extLst>
              <a:ext uri="{FF2B5EF4-FFF2-40B4-BE49-F238E27FC236}">
                <a16:creationId xmlns:a16="http://schemas.microsoft.com/office/drawing/2014/main" id="{F7B04004-3AD9-C664-2A94-67D4C671D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336813" y="42779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" name="Graphic 34">
            <a:extLst>
              <a:ext uri="{FF2B5EF4-FFF2-40B4-BE49-F238E27FC236}">
                <a16:creationId xmlns:a16="http://schemas.microsoft.com/office/drawing/2014/main" id="{7D0BD3F8-025F-438E-E495-4F1E44513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5642841" y="42838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46929181-19F6-984A-1709-765A5648CBFA}"/>
              </a:ext>
            </a:extLst>
          </p:cNvPr>
          <p:cNvSpPr txBox="1"/>
          <p:nvPr/>
        </p:nvSpPr>
        <p:spPr>
          <a:xfrm>
            <a:off x="2676390" y="4650634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98FFEA5-59DC-1857-7F1D-C336F07038C0}"/>
              </a:ext>
            </a:extLst>
          </p:cNvPr>
          <p:cNvSpPr txBox="1"/>
          <p:nvPr/>
        </p:nvSpPr>
        <p:spPr>
          <a:xfrm>
            <a:off x="4997463" y="4650634"/>
            <a:ext cx="1778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9AE27CF-DD64-05ED-360B-4B08CC39A5C2}"/>
              </a:ext>
            </a:extLst>
          </p:cNvPr>
          <p:cNvSpPr txBox="1"/>
          <p:nvPr/>
        </p:nvSpPr>
        <p:spPr>
          <a:xfrm>
            <a:off x="786358" y="3166123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88721335-1E2B-2D45-51F2-95C41F59E9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5943" y="2686097"/>
            <a:ext cx="469900" cy="469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8DBCFA8-6A6B-283D-435A-084AC1E6F6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99131" y="2712400"/>
            <a:ext cx="457200" cy="4572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D9C0553-BE2D-58D2-8E54-DB7EFA3D53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8510" y="270627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2023-05-03T18:08:03Z</dcterms:created>
  <dcterms:modified xsi:type="dcterms:W3CDTF">2023-05-15T17:30:51Z</dcterms:modified>
</cp:coreProperties>
</file>