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4A92-EC49-0686-ECFA-50A153E6B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1717D-0469-B191-4D46-486A1ABFB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3D54D-0BBE-B766-C03D-F6355EA2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A784-C5DD-F441-B470-5CAFF12F01C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52804-993C-5B21-BE71-16FA4996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A9C4F-92BA-2C72-274F-2B56D4A0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B677-B55B-924A-9553-D28D82829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6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91451-2D8B-D52A-8B0B-8931A836C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E2E8D-8FD9-5904-7CFB-30784AB84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1117A-CC67-FB13-488C-A126A575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A784-C5DD-F441-B470-5CAFF12F01C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8257D-3C92-A920-EDE7-A1FF2FFF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426BD-DC1E-FA3C-4337-B78B882E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B677-B55B-924A-9553-D28D82829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2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DC13AE-4FCE-3A00-5C3F-FA0B1C534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79550-3F83-C5E1-CB52-432708BFB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C62A2-B235-E614-110C-8F89551E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A784-C5DD-F441-B470-5CAFF12F01C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7F886-4AE1-5673-2048-4CCAACC3F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2BF18-9628-EC03-70D0-958598D6B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B677-B55B-924A-9553-D28D82829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3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895D-289A-F13E-878D-69196107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7574-6808-C5DB-6ED0-4B9522BCB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3AE68-8F60-F20E-4226-2C3033F9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A784-C5DD-F441-B470-5CAFF12F01C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694C9-09E0-A7FE-9C33-66E35269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E72D2-9A5C-883F-ADBE-BFD177EF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B677-B55B-924A-9553-D28D82829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7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864A-8DCC-2A27-B1B6-5A041525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022B9-3D8A-5B80-9D49-B993C64DE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3063-F1DF-4609-0003-EC8DFB1E1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A784-C5DD-F441-B470-5CAFF12F01C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58A01-EE7C-B1A7-0D87-54F7C5B1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10414-33CE-A071-AE1E-11F2035D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B677-B55B-924A-9553-D28D82829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6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9251C-703E-0A0E-316E-C9A749BC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EDCD8-0528-A3AC-A031-20CAB8F41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1ADB6-D681-5DE1-F64E-2104CF00F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C79B4-21BE-A96C-E9A2-9C709C27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A784-C5DD-F441-B470-5CAFF12F01C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41DE7-C975-9F5C-657D-20DDF223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B9C12-D03A-F4B7-ABE4-375C6B66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B677-B55B-924A-9553-D28D82829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9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09063-A4BE-E3B3-130D-4E2512F3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447EE-F309-D72A-3BEE-F648DA4C6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ECD6E-B8A0-AF5A-BD7A-11F6DF50E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BE558-B874-CCBF-02D7-4784B66F1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CDB5E-1B27-0E57-5022-CB11209E9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6206C3-A0C2-38B7-9640-FE68375A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A784-C5DD-F441-B470-5CAFF12F01C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5393D3-F238-D52F-D695-D42B7702D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099FE0-7739-3E76-C353-24712BE0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B677-B55B-924A-9553-D28D82829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4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4CE42-4C45-4444-F75A-CE4D5D717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4B00E-833E-BBF9-BDE7-6D2AA950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A784-C5DD-F441-B470-5CAFF12F01C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23448-1A94-82AF-C2D0-0E47A3AE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B7E27-ED6F-C3A4-E509-B32B718E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B677-B55B-924A-9553-D28D82829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1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CB54C-6476-4DC0-2641-C891B5385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A784-C5DD-F441-B470-5CAFF12F01C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D02718-63FD-59C2-4A2F-EA10512B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09A34-44EC-2D7F-1AD8-97152764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B677-B55B-924A-9553-D28D82829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5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56A8-9EC4-DE63-6535-BE81E0BC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B83B5-C126-615F-7C48-8F158144D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F21F5-D02D-B011-4E73-888D4C2A3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BD387-4E98-412E-5A76-C68404BD4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A784-C5DD-F441-B470-5CAFF12F01C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FC4B9-A992-8C47-FFED-CF75C850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CB723-8B47-E440-65C1-A7323B22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B677-B55B-924A-9553-D28D82829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FC82-8408-D019-B36A-929DD8FCE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DA66B3-E55C-A8C4-025B-ED4A8E289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7493F-59AF-9D78-8B24-44EDB0AF3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3E35A-A2FC-AC13-8F04-597AF507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A784-C5DD-F441-B470-5CAFF12F01C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99232-C5AB-0AEB-500F-AE8171C6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8EC5D-341D-8E76-022F-FD1023D48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B677-B55B-924A-9553-D28D82829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7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A13205-1042-1966-E008-94FC167B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F0B22-C8F0-9E6E-2674-608CD8A92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76F99-15C8-5C5F-14AA-0BB2D2344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FA784-C5DD-F441-B470-5CAFF12F01C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33027-2683-3742-8513-CB20355F8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3F85E-D855-BA88-AEF9-6A7034557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1B677-B55B-924A-9553-D28D82829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8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5374C0-65F1-045B-A3EC-86ED907691D2}"/>
              </a:ext>
            </a:extLst>
          </p:cNvPr>
          <p:cNvSpPr/>
          <p:nvPr/>
        </p:nvSpPr>
        <p:spPr>
          <a:xfrm>
            <a:off x="2353278" y="2952101"/>
            <a:ext cx="1446054" cy="586003"/>
          </a:xfrm>
          <a:prstGeom prst="rect">
            <a:avLst/>
          </a:prstGeom>
          <a:solidFill>
            <a:srgbClr val="FB9900">
              <a:alpha val="20000"/>
            </a:srgbClr>
          </a:solidFill>
          <a:ln>
            <a:solidFill>
              <a:srgbClr val="FB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082194-E972-2EC7-EF16-05FFFF4FB0D3}"/>
              </a:ext>
            </a:extLst>
          </p:cNvPr>
          <p:cNvSpPr/>
          <p:nvPr/>
        </p:nvSpPr>
        <p:spPr>
          <a:xfrm>
            <a:off x="2353278" y="2171758"/>
            <a:ext cx="4591962" cy="41714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F1940A-A248-EAEF-A231-B6DE3CE9FCA5}"/>
              </a:ext>
            </a:extLst>
          </p:cNvPr>
          <p:cNvSpPr/>
          <p:nvPr/>
        </p:nvSpPr>
        <p:spPr>
          <a:xfrm>
            <a:off x="2121043" y="338309"/>
            <a:ext cx="5039170" cy="947240"/>
          </a:xfrm>
          <a:prstGeom prst="rect">
            <a:avLst/>
          </a:prstGeom>
          <a:solidFill>
            <a:srgbClr val="A266FF">
              <a:alpha val="20000"/>
            </a:srgbClr>
          </a:solidFill>
          <a:ln>
            <a:solidFill>
              <a:srgbClr val="A2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9D9C67-8FFF-270D-4D84-A1AA4B720A66}"/>
              </a:ext>
            </a:extLst>
          </p:cNvPr>
          <p:cNvSpPr txBox="1"/>
          <p:nvPr/>
        </p:nvSpPr>
        <p:spPr>
          <a:xfrm>
            <a:off x="2779653" y="564112"/>
            <a:ext cx="40816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Application Load Balancer distributes traffic evenly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across target ports across all EC2 instances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958A5D-D7F8-854D-867C-5CD6669FB274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635433" y="779555"/>
            <a:ext cx="1404245" cy="0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65383F-D12E-FF5D-4C8F-A3952873CC09}"/>
              </a:ext>
            </a:extLst>
          </p:cNvPr>
          <p:cNvSpPr txBox="1"/>
          <p:nvPr/>
        </p:nvSpPr>
        <p:spPr>
          <a:xfrm>
            <a:off x="1306749" y="517945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3D029A-88A2-D7CC-0FCB-7ACA8777616D}"/>
              </a:ext>
            </a:extLst>
          </p:cNvPr>
          <p:cNvSpPr/>
          <p:nvPr/>
        </p:nvSpPr>
        <p:spPr>
          <a:xfrm>
            <a:off x="2039678" y="698189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CEE91C-EFED-277A-A6E5-5A420741556E}"/>
              </a:ext>
            </a:extLst>
          </p:cNvPr>
          <p:cNvSpPr txBox="1"/>
          <p:nvPr/>
        </p:nvSpPr>
        <p:spPr>
          <a:xfrm>
            <a:off x="484565" y="764496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47A0D9-4971-D0E1-EE48-8467D8B2F156}"/>
              </a:ext>
            </a:extLst>
          </p:cNvPr>
          <p:cNvSpPr/>
          <p:nvPr/>
        </p:nvSpPr>
        <p:spPr>
          <a:xfrm>
            <a:off x="2121043" y="1730114"/>
            <a:ext cx="5039176" cy="2438930"/>
          </a:xfrm>
          <a:prstGeom prst="rect">
            <a:avLst/>
          </a:prstGeom>
          <a:noFill/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5B555B-CCBD-FEBC-81D7-ABE818F42B89}"/>
              </a:ext>
            </a:extLst>
          </p:cNvPr>
          <p:cNvSpPr txBox="1"/>
          <p:nvPr/>
        </p:nvSpPr>
        <p:spPr>
          <a:xfrm>
            <a:off x="2550255" y="3826442"/>
            <a:ext cx="30911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 (hosting multiple containers)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A9CE1D-860C-7017-D80A-5CD0AC089188}"/>
              </a:ext>
            </a:extLst>
          </p:cNvPr>
          <p:cNvCxnSpPr>
            <a:cxnSpLocks/>
            <a:stCxn id="20" idx="4"/>
            <a:endCxn id="17" idx="0"/>
          </p:cNvCxnSpPr>
          <p:nvPr/>
        </p:nvCxnSpPr>
        <p:spPr>
          <a:xfrm>
            <a:off x="2891844" y="1366915"/>
            <a:ext cx="0" cy="699367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79635B8-EB33-E809-79AD-AD0D435AF7BB}"/>
              </a:ext>
            </a:extLst>
          </p:cNvPr>
          <p:cNvSpPr/>
          <p:nvPr/>
        </p:nvSpPr>
        <p:spPr>
          <a:xfrm>
            <a:off x="2810478" y="2066282"/>
            <a:ext cx="162732" cy="1627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709A79-EE11-90E9-C317-757A04BDDFCC}"/>
              </a:ext>
            </a:extLst>
          </p:cNvPr>
          <p:cNvSpPr txBox="1"/>
          <p:nvPr/>
        </p:nvSpPr>
        <p:spPr>
          <a:xfrm>
            <a:off x="2891844" y="1857412"/>
            <a:ext cx="9357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32768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11D8D2-18D3-9DAE-DE15-9D6D12D7E94F}"/>
              </a:ext>
            </a:extLst>
          </p:cNvPr>
          <p:cNvSpPr txBox="1"/>
          <p:nvPr/>
        </p:nvSpPr>
        <p:spPr>
          <a:xfrm>
            <a:off x="3744920" y="2226292"/>
            <a:ext cx="1614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Docker network bridge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FF004AA-2845-C601-D002-BBF7B2CDEB69}"/>
              </a:ext>
            </a:extLst>
          </p:cNvPr>
          <p:cNvSpPr/>
          <p:nvPr/>
        </p:nvSpPr>
        <p:spPr>
          <a:xfrm>
            <a:off x="2810478" y="1204183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34">
            <a:extLst>
              <a:ext uri="{FF2B5EF4-FFF2-40B4-BE49-F238E27FC236}">
                <a16:creationId xmlns:a16="http://schemas.microsoft.com/office/drawing/2014/main" id="{08424952-3E9E-A412-2C80-85236AE86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2434644" y="30310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CB16B40-EDEC-060B-BB75-415DFC2F873F}"/>
              </a:ext>
            </a:extLst>
          </p:cNvPr>
          <p:cNvSpPr txBox="1"/>
          <p:nvPr/>
        </p:nvSpPr>
        <p:spPr>
          <a:xfrm>
            <a:off x="2811697" y="3123771"/>
            <a:ext cx="903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BDF1E2D-E404-578D-B828-3A140FC49361}"/>
              </a:ext>
            </a:extLst>
          </p:cNvPr>
          <p:cNvSpPr/>
          <p:nvPr/>
        </p:nvSpPr>
        <p:spPr>
          <a:xfrm>
            <a:off x="2810478" y="2879988"/>
            <a:ext cx="162732" cy="162732"/>
          </a:xfrm>
          <a:prstGeom prst="ellipse">
            <a:avLst/>
          </a:prstGeom>
          <a:solidFill>
            <a:srgbClr val="FB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BDE596-F5DB-0B91-832C-95E039A51ECA}"/>
              </a:ext>
            </a:extLst>
          </p:cNvPr>
          <p:cNvSpPr txBox="1"/>
          <p:nvPr/>
        </p:nvSpPr>
        <p:spPr>
          <a:xfrm>
            <a:off x="2779653" y="2683580"/>
            <a:ext cx="9357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FC5DF55-6234-EEB0-1892-CA220A816333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2891844" y="2675711"/>
            <a:ext cx="0" cy="222415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7E4AF0A-BA50-9555-37E9-D5BFCB03E7AF}"/>
              </a:ext>
            </a:extLst>
          </p:cNvPr>
          <p:cNvSpPr/>
          <p:nvPr/>
        </p:nvSpPr>
        <p:spPr>
          <a:xfrm>
            <a:off x="2810478" y="2512979"/>
            <a:ext cx="162732" cy="1627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0909BE-0F3B-E2EB-C396-6254582A5E00}"/>
              </a:ext>
            </a:extLst>
          </p:cNvPr>
          <p:cNvSpPr/>
          <p:nvPr/>
        </p:nvSpPr>
        <p:spPr>
          <a:xfrm>
            <a:off x="3946541" y="2952101"/>
            <a:ext cx="1446054" cy="586003"/>
          </a:xfrm>
          <a:prstGeom prst="rect">
            <a:avLst/>
          </a:prstGeom>
          <a:solidFill>
            <a:srgbClr val="FB9900">
              <a:alpha val="20000"/>
            </a:srgbClr>
          </a:solidFill>
          <a:ln>
            <a:solidFill>
              <a:srgbClr val="FB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B46CBE-4510-1A25-D1DE-B8F1D4F4A452}"/>
              </a:ext>
            </a:extLst>
          </p:cNvPr>
          <p:cNvCxnSpPr>
            <a:cxnSpLocks/>
            <a:stCxn id="31" idx="4"/>
            <a:endCxn id="29" idx="0"/>
          </p:cNvCxnSpPr>
          <p:nvPr/>
        </p:nvCxnSpPr>
        <p:spPr>
          <a:xfrm>
            <a:off x="4485107" y="1366915"/>
            <a:ext cx="0" cy="699367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77685B9-CD20-136F-D5D5-E6C2237A72B3}"/>
              </a:ext>
            </a:extLst>
          </p:cNvPr>
          <p:cNvSpPr/>
          <p:nvPr/>
        </p:nvSpPr>
        <p:spPr>
          <a:xfrm>
            <a:off x="4403741" y="2066282"/>
            <a:ext cx="162732" cy="1627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43CF5F-BDC1-B836-973C-B48833221278}"/>
              </a:ext>
            </a:extLst>
          </p:cNvPr>
          <p:cNvSpPr txBox="1"/>
          <p:nvPr/>
        </p:nvSpPr>
        <p:spPr>
          <a:xfrm>
            <a:off x="4485107" y="1857412"/>
            <a:ext cx="9357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42922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94094E9-8145-CF22-E1A4-AC3D8E05FD25}"/>
              </a:ext>
            </a:extLst>
          </p:cNvPr>
          <p:cNvSpPr/>
          <p:nvPr/>
        </p:nvSpPr>
        <p:spPr>
          <a:xfrm>
            <a:off x="4403741" y="1204183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4">
            <a:extLst>
              <a:ext uri="{FF2B5EF4-FFF2-40B4-BE49-F238E27FC236}">
                <a16:creationId xmlns:a16="http://schemas.microsoft.com/office/drawing/2014/main" id="{5D75AEDB-763A-20F4-41D5-BB731B63A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027907" y="30310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0D7B544-E8FE-D770-A6BE-A2E8CC29A356}"/>
              </a:ext>
            </a:extLst>
          </p:cNvPr>
          <p:cNvSpPr txBox="1"/>
          <p:nvPr/>
        </p:nvSpPr>
        <p:spPr>
          <a:xfrm>
            <a:off x="4404960" y="3123771"/>
            <a:ext cx="903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F6D099-570E-8B14-8829-E972CFD1BA97}"/>
              </a:ext>
            </a:extLst>
          </p:cNvPr>
          <p:cNvSpPr/>
          <p:nvPr/>
        </p:nvSpPr>
        <p:spPr>
          <a:xfrm>
            <a:off x="4403741" y="2879988"/>
            <a:ext cx="162732" cy="162732"/>
          </a:xfrm>
          <a:prstGeom prst="ellipse">
            <a:avLst/>
          </a:prstGeom>
          <a:solidFill>
            <a:srgbClr val="FB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FA5C52-8296-49A8-F701-1E2D9988CD0D}"/>
              </a:ext>
            </a:extLst>
          </p:cNvPr>
          <p:cNvSpPr txBox="1"/>
          <p:nvPr/>
        </p:nvSpPr>
        <p:spPr>
          <a:xfrm>
            <a:off x="4372916" y="2683580"/>
            <a:ext cx="9357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060E9DE-6B54-7BEA-F2C3-C526325054F1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4485107" y="2675711"/>
            <a:ext cx="0" cy="222415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5A2D3D04-81B2-84FF-E55A-DCBD86DA31B5}"/>
              </a:ext>
            </a:extLst>
          </p:cNvPr>
          <p:cNvSpPr/>
          <p:nvPr/>
        </p:nvSpPr>
        <p:spPr>
          <a:xfrm>
            <a:off x="4403741" y="2512979"/>
            <a:ext cx="162732" cy="1627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91FF707-97A6-63FE-737C-7F6ABCCAE413}"/>
              </a:ext>
            </a:extLst>
          </p:cNvPr>
          <p:cNvSpPr/>
          <p:nvPr/>
        </p:nvSpPr>
        <p:spPr>
          <a:xfrm>
            <a:off x="5499188" y="2952101"/>
            <a:ext cx="1446054" cy="586003"/>
          </a:xfrm>
          <a:prstGeom prst="rect">
            <a:avLst/>
          </a:prstGeom>
          <a:solidFill>
            <a:srgbClr val="FB9900">
              <a:alpha val="20000"/>
            </a:srgbClr>
          </a:solidFill>
          <a:ln>
            <a:solidFill>
              <a:srgbClr val="FB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4EC2FE5-FE50-3285-FF18-422107AF2F06}"/>
              </a:ext>
            </a:extLst>
          </p:cNvPr>
          <p:cNvCxnSpPr>
            <a:cxnSpLocks/>
            <a:stCxn id="42" idx="4"/>
            <a:endCxn id="40" idx="0"/>
          </p:cNvCxnSpPr>
          <p:nvPr/>
        </p:nvCxnSpPr>
        <p:spPr>
          <a:xfrm>
            <a:off x="6037754" y="1366915"/>
            <a:ext cx="0" cy="699367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07C2F66-ADE8-99CD-F473-E4FEEAF93826}"/>
              </a:ext>
            </a:extLst>
          </p:cNvPr>
          <p:cNvSpPr/>
          <p:nvPr/>
        </p:nvSpPr>
        <p:spPr>
          <a:xfrm>
            <a:off x="5956388" y="2066282"/>
            <a:ext cx="162732" cy="1627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7C70D9-A3F1-270F-5048-083122B8388C}"/>
              </a:ext>
            </a:extLst>
          </p:cNvPr>
          <p:cNvSpPr txBox="1"/>
          <p:nvPr/>
        </p:nvSpPr>
        <p:spPr>
          <a:xfrm>
            <a:off x="6037754" y="1857412"/>
            <a:ext cx="9357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33045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D22C18E-50F3-2033-8E03-CEA5755B5853}"/>
              </a:ext>
            </a:extLst>
          </p:cNvPr>
          <p:cNvSpPr/>
          <p:nvPr/>
        </p:nvSpPr>
        <p:spPr>
          <a:xfrm>
            <a:off x="5956388" y="1204183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Graphic 34">
            <a:extLst>
              <a:ext uri="{FF2B5EF4-FFF2-40B4-BE49-F238E27FC236}">
                <a16:creationId xmlns:a16="http://schemas.microsoft.com/office/drawing/2014/main" id="{D2DFD962-49F6-835D-5DFE-1B1E6C088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5580554" y="30310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79313D2-6429-D907-F19B-9828CF306152}"/>
              </a:ext>
            </a:extLst>
          </p:cNvPr>
          <p:cNvSpPr txBox="1"/>
          <p:nvPr/>
        </p:nvSpPr>
        <p:spPr>
          <a:xfrm>
            <a:off x="5957607" y="3123771"/>
            <a:ext cx="903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1591B9F-D08C-972C-7923-ABF4C1547853}"/>
              </a:ext>
            </a:extLst>
          </p:cNvPr>
          <p:cNvSpPr/>
          <p:nvPr/>
        </p:nvSpPr>
        <p:spPr>
          <a:xfrm>
            <a:off x="5956388" y="2879988"/>
            <a:ext cx="162732" cy="162732"/>
          </a:xfrm>
          <a:prstGeom prst="ellipse">
            <a:avLst/>
          </a:prstGeom>
          <a:solidFill>
            <a:srgbClr val="FB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5066C7-D61F-FBCF-0093-02C4F016690E}"/>
              </a:ext>
            </a:extLst>
          </p:cNvPr>
          <p:cNvSpPr txBox="1"/>
          <p:nvPr/>
        </p:nvSpPr>
        <p:spPr>
          <a:xfrm>
            <a:off x="5925563" y="2683580"/>
            <a:ext cx="9357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7356C14-7F83-A520-FBED-E86E3FA8608B}"/>
              </a:ext>
            </a:extLst>
          </p:cNvPr>
          <p:cNvCxnSpPr>
            <a:cxnSpLocks/>
            <a:stCxn id="48" idx="4"/>
          </p:cNvCxnSpPr>
          <p:nvPr/>
        </p:nvCxnSpPr>
        <p:spPr>
          <a:xfrm>
            <a:off x="6037754" y="2675711"/>
            <a:ext cx="0" cy="222415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E2F579E-A057-8802-AFAC-B1712B67FE55}"/>
              </a:ext>
            </a:extLst>
          </p:cNvPr>
          <p:cNvSpPr/>
          <p:nvPr/>
        </p:nvSpPr>
        <p:spPr>
          <a:xfrm>
            <a:off x="5956388" y="2512979"/>
            <a:ext cx="162732" cy="1627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8">
            <a:extLst>
              <a:ext uri="{FF2B5EF4-FFF2-40B4-BE49-F238E27FC236}">
                <a16:creationId xmlns:a16="http://schemas.microsoft.com/office/drawing/2014/main" id="{D0549E44-AACD-6BE8-B21E-07F739CE5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2353278" y="5562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C78573CD-5983-7698-8E70-E556B86D82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121043" y="3736168"/>
            <a:ext cx="429212" cy="42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7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41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2023-05-15T16:04:38Z</dcterms:created>
  <dcterms:modified xsi:type="dcterms:W3CDTF">2023-05-15T17:23:36Z</dcterms:modified>
</cp:coreProperties>
</file>