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900"/>
    <a:srgbClr val="A2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6"/>
    <p:restoredTop sz="94694"/>
  </p:normalViewPr>
  <p:slideViewPr>
    <p:cSldViewPr snapToGrid="0">
      <p:cViewPr>
        <p:scale>
          <a:sx n="165" d="100"/>
          <a:sy n="165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B8E4C2D0-BE3F-6461-B4E8-EA0519B9BC4C}"/>
              </a:ext>
            </a:extLst>
          </p:cNvPr>
          <p:cNvSpPr/>
          <p:nvPr/>
        </p:nvSpPr>
        <p:spPr>
          <a:xfrm>
            <a:off x="4743723" y="941222"/>
            <a:ext cx="2108215" cy="3646276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01AA68-3953-41F7-892E-2572A70594D4}"/>
              </a:ext>
            </a:extLst>
          </p:cNvPr>
          <p:cNvSpPr txBox="1"/>
          <p:nvPr/>
        </p:nvSpPr>
        <p:spPr>
          <a:xfrm>
            <a:off x="5041795" y="941222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FD6B0914-2899-50B6-5366-EB97375D1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515" y="943773"/>
            <a:ext cx="381000" cy="3810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8BEBC90F-F3B4-90DA-D92B-76042B96FAAA}"/>
              </a:ext>
            </a:extLst>
          </p:cNvPr>
          <p:cNvSpPr/>
          <p:nvPr/>
        </p:nvSpPr>
        <p:spPr>
          <a:xfrm>
            <a:off x="2466833" y="941221"/>
            <a:ext cx="2108215" cy="3646277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F1F1A6-5DCB-EFA9-B306-C16CF5EFFBCE}"/>
              </a:ext>
            </a:extLst>
          </p:cNvPr>
          <p:cNvSpPr txBox="1"/>
          <p:nvPr/>
        </p:nvSpPr>
        <p:spPr>
          <a:xfrm>
            <a:off x="2764905" y="941222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7ADCF5B0-3A56-5762-76B8-D0731EAF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625" y="943773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BE7748-33F2-09BB-E53B-087B97E04587}"/>
              </a:ext>
            </a:extLst>
          </p:cNvPr>
          <p:cNvSpPr/>
          <p:nvPr/>
        </p:nvSpPr>
        <p:spPr>
          <a:xfrm>
            <a:off x="2655733" y="1539428"/>
            <a:ext cx="4005021" cy="947240"/>
          </a:xfrm>
          <a:prstGeom prst="rect">
            <a:avLst/>
          </a:prstGeom>
          <a:solidFill>
            <a:srgbClr val="A266FF">
              <a:alpha val="20000"/>
            </a:srgbClr>
          </a:solidFill>
          <a:ln>
            <a:solidFill>
              <a:srgbClr val="A2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7D95CAB-A2AE-1B0A-2B31-EF4A1CD4AE6E}"/>
              </a:ext>
            </a:extLst>
          </p:cNvPr>
          <p:cNvSpPr/>
          <p:nvPr/>
        </p:nvSpPr>
        <p:spPr>
          <a:xfrm>
            <a:off x="923393" y="711116"/>
            <a:ext cx="6235309" cy="402361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BEB06F-2278-832E-B82B-719A27638781}"/>
              </a:ext>
            </a:extLst>
          </p:cNvPr>
          <p:cNvSpPr/>
          <p:nvPr/>
        </p:nvSpPr>
        <p:spPr>
          <a:xfrm>
            <a:off x="2426831" y="325378"/>
            <a:ext cx="2187552" cy="4549218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15605B-2BDF-E13C-3BA9-311F56CF20E3}"/>
              </a:ext>
            </a:extLst>
          </p:cNvPr>
          <p:cNvSpPr/>
          <p:nvPr/>
        </p:nvSpPr>
        <p:spPr>
          <a:xfrm>
            <a:off x="4706013" y="325377"/>
            <a:ext cx="2187552" cy="4549218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27CFEAF-F392-E671-D5E0-159672329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394" y="710343"/>
            <a:ext cx="381000" cy="381000"/>
          </a:xfrm>
          <a:prstGeom prst="rect">
            <a:avLst/>
          </a:prstGeom>
        </p:spPr>
      </p:pic>
      <p:pic>
        <p:nvPicPr>
          <p:cNvPr id="145" name="Graphic 34">
            <a:extLst>
              <a:ext uri="{FF2B5EF4-FFF2-40B4-BE49-F238E27FC236}">
                <a16:creationId xmlns:a16="http://schemas.microsoft.com/office/drawing/2014/main" id="{F7B04004-3AD9-C664-2A94-67D4C671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2864870" y="31041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6929181-19F6-984A-1709-765A5648CBFA}"/>
              </a:ext>
            </a:extLst>
          </p:cNvPr>
          <p:cNvSpPr txBox="1"/>
          <p:nvPr/>
        </p:nvSpPr>
        <p:spPr>
          <a:xfrm>
            <a:off x="2651458" y="3467286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AE27CF-DD64-05ED-360B-4B08CC39A5C2}"/>
              </a:ext>
            </a:extLst>
          </p:cNvPr>
          <p:cNvSpPr txBox="1"/>
          <p:nvPr/>
        </p:nvSpPr>
        <p:spPr>
          <a:xfrm>
            <a:off x="698434" y="2228985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88721335-1E2B-2D45-51F2-95C41F59E9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7622" y="1748448"/>
            <a:ext cx="469900" cy="469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73C342-2F15-F522-8F15-41E654258778}"/>
              </a:ext>
            </a:extLst>
          </p:cNvPr>
          <p:cNvSpPr/>
          <p:nvPr/>
        </p:nvSpPr>
        <p:spPr>
          <a:xfrm>
            <a:off x="2655734" y="3024222"/>
            <a:ext cx="1778046" cy="1299805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EC6EC41-0A4E-1EE3-DBB5-1570D7BBFF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655635" y="3943027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E957FE44-9635-E071-F611-D2AB077B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2887967" y="17557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C1242-B790-9D23-6A01-57129241ACEC}"/>
              </a:ext>
            </a:extLst>
          </p:cNvPr>
          <p:cNvSpPr txBox="1"/>
          <p:nvPr/>
        </p:nvSpPr>
        <p:spPr>
          <a:xfrm>
            <a:off x="3314343" y="1765231"/>
            <a:ext cx="1138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04D76-D6B4-D87B-58C1-948AD2D5BAFE}"/>
              </a:ext>
            </a:extLst>
          </p:cNvPr>
          <p:cNvSpPr txBox="1"/>
          <p:nvPr/>
        </p:nvSpPr>
        <p:spPr>
          <a:xfrm>
            <a:off x="5053796" y="1765230"/>
            <a:ext cx="1403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Balancer has nodes in each AZ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246DD9-31E1-409A-4E4D-7FCFCFCE6D2D}"/>
              </a:ext>
            </a:extLst>
          </p:cNvPr>
          <p:cNvCxnSpPr>
            <a:stCxn id="150" idx="3"/>
          </p:cNvCxnSpPr>
          <p:nvPr/>
        </p:nvCxnSpPr>
        <p:spPr>
          <a:xfrm>
            <a:off x="1827522" y="1983398"/>
            <a:ext cx="777756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D2385A-F801-CFCE-6314-492B1678E824}"/>
              </a:ext>
            </a:extLst>
          </p:cNvPr>
          <p:cNvCxnSpPr>
            <a:cxnSpLocks/>
          </p:cNvCxnSpPr>
          <p:nvPr/>
        </p:nvCxnSpPr>
        <p:spPr>
          <a:xfrm>
            <a:off x="278969" y="1983398"/>
            <a:ext cx="1033302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3F0301-0C5E-4B72-6DEA-ACDBF39874C5}"/>
              </a:ext>
            </a:extLst>
          </p:cNvPr>
          <p:cNvSpPr txBox="1"/>
          <p:nvPr/>
        </p:nvSpPr>
        <p:spPr>
          <a:xfrm>
            <a:off x="205767" y="1727258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pic>
        <p:nvPicPr>
          <p:cNvPr id="23" name="Graphic 34">
            <a:extLst>
              <a:ext uri="{FF2B5EF4-FFF2-40B4-BE49-F238E27FC236}">
                <a16:creationId xmlns:a16="http://schemas.microsoft.com/office/drawing/2014/main" id="{E8E7F74F-5F5D-65D3-6349-20031D7E9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621889" y="31001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1B9E1AC-6DDA-ACDB-FEC9-919BA753CBDC}"/>
              </a:ext>
            </a:extLst>
          </p:cNvPr>
          <p:cNvSpPr txBox="1"/>
          <p:nvPr/>
        </p:nvSpPr>
        <p:spPr>
          <a:xfrm>
            <a:off x="3413152" y="3467285"/>
            <a:ext cx="84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A566DD-BEB6-3A58-41EB-78DB7107FB74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113029" y="2509049"/>
            <a:ext cx="0" cy="427615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821BF6-B131-6D20-4D98-C9B6644BF785}"/>
              </a:ext>
            </a:extLst>
          </p:cNvPr>
          <p:cNvSpPr txBox="1"/>
          <p:nvPr/>
        </p:nvSpPr>
        <p:spPr>
          <a:xfrm>
            <a:off x="3041405" y="3980561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32" name="Graphic 34">
            <a:extLst>
              <a:ext uri="{FF2B5EF4-FFF2-40B4-BE49-F238E27FC236}">
                <a16:creationId xmlns:a16="http://schemas.microsoft.com/office/drawing/2014/main" id="{390CE1C4-C58E-ADA7-F8C8-37437014B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5096622" y="31041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48E9B52-9149-F3A8-8CD2-1CDE576CE004}"/>
              </a:ext>
            </a:extLst>
          </p:cNvPr>
          <p:cNvSpPr txBox="1"/>
          <p:nvPr/>
        </p:nvSpPr>
        <p:spPr>
          <a:xfrm>
            <a:off x="4883210" y="3467286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25D6DD-966E-E4F3-FB94-E4E8F6122254}"/>
              </a:ext>
            </a:extLst>
          </p:cNvPr>
          <p:cNvSpPr/>
          <p:nvPr/>
        </p:nvSpPr>
        <p:spPr>
          <a:xfrm>
            <a:off x="4887486" y="3024222"/>
            <a:ext cx="1778046" cy="1299805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D9609315-85C0-6AEB-69D1-B45C591524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887387" y="3943027"/>
            <a:ext cx="381000" cy="381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84C800F-BABC-C1D6-67BF-58C42E490FFC}"/>
              </a:ext>
            </a:extLst>
          </p:cNvPr>
          <p:cNvSpPr txBox="1"/>
          <p:nvPr/>
        </p:nvSpPr>
        <p:spPr>
          <a:xfrm>
            <a:off x="5273157" y="3980561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4F98FF-33A1-08CE-0AF7-714CC8FA6886}"/>
              </a:ext>
            </a:extLst>
          </p:cNvPr>
          <p:cNvSpPr/>
          <p:nvPr/>
        </p:nvSpPr>
        <p:spPr>
          <a:xfrm>
            <a:off x="3031663" y="2936664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E24581-1D67-8BF8-633F-68E602E68A8C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847423" y="2514161"/>
            <a:ext cx="0" cy="427615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586D40C-AC73-E490-2894-4388401D9E9A}"/>
              </a:ext>
            </a:extLst>
          </p:cNvPr>
          <p:cNvSpPr/>
          <p:nvPr/>
        </p:nvSpPr>
        <p:spPr>
          <a:xfrm>
            <a:off x="3766057" y="2941776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B0A69A-14A9-355A-E577-C7E5F3E14D41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5308600" y="2512738"/>
            <a:ext cx="0" cy="427615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601B1FF-26CB-A226-A6EF-7D838938B45C}"/>
              </a:ext>
            </a:extLst>
          </p:cNvPr>
          <p:cNvSpPr/>
          <p:nvPr/>
        </p:nvSpPr>
        <p:spPr>
          <a:xfrm>
            <a:off x="5227234" y="2940353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DE1130E-C49C-66E6-375C-1D9E6D58B3AA}"/>
              </a:ext>
            </a:extLst>
          </p:cNvPr>
          <p:cNvSpPr/>
          <p:nvPr/>
        </p:nvSpPr>
        <p:spPr>
          <a:xfrm>
            <a:off x="4499791" y="3711518"/>
            <a:ext cx="1446054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CE37C7-9596-0D56-7C88-B8E9AD5EAD69}"/>
              </a:ext>
            </a:extLst>
          </p:cNvPr>
          <p:cNvSpPr/>
          <p:nvPr/>
        </p:nvSpPr>
        <p:spPr>
          <a:xfrm>
            <a:off x="4499791" y="2931175"/>
            <a:ext cx="4591962" cy="41714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459698-2C10-E3CC-84CA-E7B1CC477FAB}"/>
              </a:ext>
            </a:extLst>
          </p:cNvPr>
          <p:cNvSpPr/>
          <p:nvPr/>
        </p:nvSpPr>
        <p:spPr>
          <a:xfrm>
            <a:off x="4267556" y="1097726"/>
            <a:ext cx="5039170" cy="947240"/>
          </a:xfrm>
          <a:prstGeom prst="rect">
            <a:avLst/>
          </a:prstGeom>
          <a:solidFill>
            <a:srgbClr val="A266FF">
              <a:alpha val="20000"/>
            </a:srgbClr>
          </a:solidFill>
          <a:ln>
            <a:solidFill>
              <a:srgbClr val="A2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8">
            <a:extLst>
              <a:ext uri="{FF2B5EF4-FFF2-40B4-BE49-F238E27FC236}">
                <a16:creationId xmlns:a16="http://schemas.microsoft.com/office/drawing/2014/main" id="{02C0F0FA-5D7F-F31A-E3C7-D674442BE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499791" y="1314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EB61B-6276-74EC-8CDB-2BFF7649BAF0}"/>
              </a:ext>
            </a:extLst>
          </p:cNvPr>
          <p:cNvSpPr txBox="1"/>
          <p:nvPr/>
        </p:nvSpPr>
        <p:spPr>
          <a:xfrm>
            <a:off x="4926166" y="1323529"/>
            <a:ext cx="4081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 Load Balancer distributes traffic evenly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across target ports across all EC2 instances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9476FB-FF3E-0F94-AF6D-9EAE8C9484F0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466047" y="1538972"/>
            <a:ext cx="1720144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E05E34-D9E6-844F-C4A9-AF6F843D196B}"/>
              </a:ext>
            </a:extLst>
          </p:cNvPr>
          <p:cNvSpPr txBox="1"/>
          <p:nvPr/>
        </p:nvSpPr>
        <p:spPr>
          <a:xfrm>
            <a:off x="3453262" y="1277362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375259-7292-DF3A-52EA-04CF547822D4}"/>
              </a:ext>
            </a:extLst>
          </p:cNvPr>
          <p:cNvSpPr/>
          <p:nvPr/>
        </p:nvSpPr>
        <p:spPr>
          <a:xfrm>
            <a:off x="4186191" y="1457606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4BDF42-4974-07E4-69A0-9EA157FA68E9}"/>
              </a:ext>
            </a:extLst>
          </p:cNvPr>
          <p:cNvSpPr txBox="1"/>
          <p:nvPr/>
        </p:nvSpPr>
        <p:spPr>
          <a:xfrm>
            <a:off x="2224371" y="1277362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4DC5F0-40F6-DCDF-65B9-98AC14152A23}"/>
              </a:ext>
            </a:extLst>
          </p:cNvPr>
          <p:cNvSpPr/>
          <p:nvPr/>
        </p:nvSpPr>
        <p:spPr>
          <a:xfrm>
            <a:off x="4267556" y="2489531"/>
            <a:ext cx="5039176" cy="2438930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BF96501-B1B6-A6F8-3D98-60F42C055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273078" y="4547461"/>
            <a:ext cx="427223" cy="381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DFE496-9049-E869-61AB-86129E1EBA61}"/>
              </a:ext>
            </a:extLst>
          </p:cNvPr>
          <p:cNvSpPr txBox="1"/>
          <p:nvPr/>
        </p:nvSpPr>
        <p:spPr>
          <a:xfrm>
            <a:off x="4696768" y="4585859"/>
            <a:ext cx="3091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(hosting multiple containers)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6630B6-8E59-CA1C-C8EF-D1DE66B6DEDF}"/>
              </a:ext>
            </a:extLst>
          </p:cNvPr>
          <p:cNvCxnSpPr>
            <a:cxnSpLocks/>
            <a:stCxn id="25" idx="4"/>
            <a:endCxn id="16" idx="0"/>
          </p:cNvCxnSpPr>
          <p:nvPr/>
        </p:nvCxnSpPr>
        <p:spPr>
          <a:xfrm>
            <a:off x="5038357" y="2126332"/>
            <a:ext cx="0" cy="699367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B097AB3-1CC9-C931-2888-773FF973CE11}"/>
              </a:ext>
            </a:extLst>
          </p:cNvPr>
          <p:cNvSpPr/>
          <p:nvPr/>
        </p:nvSpPr>
        <p:spPr>
          <a:xfrm>
            <a:off x="4956991" y="2825699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80ACCD-4EE3-F8A1-52B2-7C31CC9D6406}"/>
              </a:ext>
            </a:extLst>
          </p:cNvPr>
          <p:cNvSpPr txBox="1"/>
          <p:nvPr/>
        </p:nvSpPr>
        <p:spPr>
          <a:xfrm>
            <a:off x="5038357" y="2616829"/>
            <a:ext cx="935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32768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1DCEB8-CDCE-96E1-9AB8-AC8FB258FF4F}"/>
              </a:ext>
            </a:extLst>
          </p:cNvPr>
          <p:cNvSpPr txBox="1"/>
          <p:nvPr/>
        </p:nvSpPr>
        <p:spPr>
          <a:xfrm>
            <a:off x="5891433" y="2985709"/>
            <a:ext cx="161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Docker network bridge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612053-252D-6EF7-D066-E0E4D698D41F}"/>
              </a:ext>
            </a:extLst>
          </p:cNvPr>
          <p:cNvSpPr/>
          <p:nvPr/>
        </p:nvSpPr>
        <p:spPr>
          <a:xfrm>
            <a:off x="4956991" y="1963600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4">
            <a:extLst>
              <a:ext uri="{FF2B5EF4-FFF2-40B4-BE49-F238E27FC236}">
                <a16:creationId xmlns:a16="http://schemas.microsoft.com/office/drawing/2014/main" id="{398243A2-CCBE-73A8-8B32-6C5943C79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581157" y="37904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09491B4-72AC-ED6D-D6DF-7E199E349003}"/>
              </a:ext>
            </a:extLst>
          </p:cNvPr>
          <p:cNvSpPr txBox="1"/>
          <p:nvPr/>
        </p:nvSpPr>
        <p:spPr>
          <a:xfrm>
            <a:off x="4958210" y="3883188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9841C7-E6FF-FF95-CB0F-DD9958CD9204}"/>
              </a:ext>
            </a:extLst>
          </p:cNvPr>
          <p:cNvSpPr/>
          <p:nvPr/>
        </p:nvSpPr>
        <p:spPr>
          <a:xfrm>
            <a:off x="4956991" y="3639405"/>
            <a:ext cx="162732" cy="162732"/>
          </a:xfrm>
          <a:prstGeom prst="ellipse">
            <a:avLst/>
          </a:prstGeom>
          <a:solidFill>
            <a:srgbClr val="FB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A7AE88-FBA0-9256-FD5B-26657E8647B7}"/>
              </a:ext>
            </a:extLst>
          </p:cNvPr>
          <p:cNvSpPr txBox="1"/>
          <p:nvPr/>
        </p:nvSpPr>
        <p:spPr>
          <a:xfrm>
            <a:off x="4926166" y="3442997"/>
            <a:ext cx="935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278796-7FE1-8D47-EC91-6C91B3A7D762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5038357" y="3435128"/>
            <a:ext cx="0" cy="222415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D6F793E-C1FE-C298-9741-C9FCC049AB19}"/>
              </a:ext>
            </a:extLst>
          </p:cNvPr>
          <p:cNvSpPr/>
          <p:nvPr/>
        </p:nvSpPr>
        <p:spPr>
          <a:xfrm>
            <a:off x="4956991" y="3272396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A8487B-1F96-13CE-3C0A-0E82F28F50A3}"/>
              </a:ext>
            </a:extLst>
          </p:cNvPr>
          <p:cNvSpPr/>
          <p:nvPr/>
        </p:nvSpPr>
        <p:spPr>
          <a:xfrm>
            <a:off x="6093054" y="3711518"/>
            <a:ext cx="1446054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CCE1DC-A2E7-C230-CB59-4B7C677111EC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>
          <a:xfrm>
            <a:off x="6631620" y="2126332"/>
            <a:ext cx="0" cy="699367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EE46574-30EA-3EC2-A0A0-79C84CDCA635}"/>
              </a:ext>
            </a:extLst>
          </p:cNvPr>
          <p:cNvSpPr/>
          <p:nvPr/>
        </p:nvSpPr>
        <p:spPr>
          <a:xfrm>
            <a:off x="6550254" y="2825699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67659E-3782-D479-EAA9-7C209238F920}"/>
              </a:ext>
            </a:extLst>
          </p:cNvPr>
          <p:cNvSpPr txBox="1"/>
          <p:nvPr/>
        </p:nvSpPr>
        <p:spPr>
          <a:xfrm>
            <a:off x="6631620" y="2616829"/>
            <a:ext cx="935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42922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CB8C328-5180-46B2-ECD3-EE5B0361D650}"/>
              </a:ext>
            </a:extLst>
          </p:cNvPr>
          <p:cNvSpPr/>
          <p:nvPr/>
        </p:nvSpPr>
        <p:spPr>
          <a:xfrm>
            <a:off x="6550254" y="1963600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34">
            <a:extLst>
              <a:ext uri="{FF2B5EF4-FFF2-40B4-BE49-F238E27FC236}">
                <a16:creationId xmlns:a16="http://schemas.microsoft.com/office/drawing/2014/main" id="{4947B19D-9EAF-2C35-AF46-D0C77B94E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6174420" y="37904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F16EFBF-EC39-D381-76A3-C8FF84CC9FEE}"/>
              </a:ext>
            </a:extLst>
          </p:cNvPr>
          <p:cNvSpPr txBox="1"/>
          <p:nvPr/>
        </p:nvSpPr>
        <p:spPr>
          <a:xfrm>
            <a:off x="6551473" y="3883188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41BF91-3426-3887-8DB0-B955215BD37B}"/>
              </a:ext>
            </a:extLst>
          </p:cNvPr>
          <p:cNvSpPr/>
          <p:nvPr/>
        </p:nvSpPr>
        <p:spPr>
          <a:xfrm>
            <a:off x="6550254" y="3639405"/>
            <a:ext cx="162732" cy="162732"/>
          </a:xfrm>
          <a:prstGeom prst="ellipse">
            <a:avLst/>
          </a:prstGeom>
          <a:solidFill>
            <a:srgbClr val="FB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225E5D-3809-7614-3433-42EDE5B936B2}"/>
              </a:ext>
            </a:extLst>
          </p:cNvPr>
          <p:cNvSpPr txBox="1"/>
          <p:nvPr/>
        </p:nvSpPr>
        <p:spPr>
          <a:xfrm>
            <a:off x="6519429" y="3442997"/>
            <a:ext cx="935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004FB2-39D2-21C8-353A-16400352ADAC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6631620" y="3435128"/>
            <a:ext cx="0" cy="222415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5150A2A-5016-EAD4-C41A-A8E63CB88AC5}"/>
              </a:ext>
            </a:extLst>
          </p:cNvPr>
          <p:cNvSpPr/>
          <p:nvPr/>
        </p:nvSpPr>
        <p:spPr>
          <a:xfrm>
            <a:off x="6550254" y="3272396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3848E1B-EF04-9D0A-77C2-4C3B592B142C}"/>
              </a:ext>
            </a:extLst>
          </p:cNvPr>
          <p:cNvSpPr/>
          <p:nvPr/>
        </p:nvSpPr>
        <p:spPr>
          <a:xfrm>
            <a:off x="7645701" y="3711518"/>
            <a:ext cx="1446054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A2B1B7-9657-4DB1-B388-87AA43625AF4}"/>
              </a:ext>
            </a:extLst>
          </p:cNvPr>
          <p:cNvCxnSpPr>
            <a:cxnSpLocks/>
            <a:stCxn id="67" idx="4"/>
            <a:endCxn id="65" idx="0"/>
          </p:cNvCxnSpPr>
          <p:nvPr/>
        </p:nvCxnSpPr>
        <p:spPr>
          <a:xfrm>
            <a:off x="8184267" y="2126332"/>
            <a:ext cx="0" cy="699367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8ABB8C-BD4C-E75F-F19B-383232B906E2}"/>
              </a:ext>
            </a:extLst>
          </p:cNvPr>
          <p:cNvSpPr/>
          <p:nvPr/>
        </p:nvSpPr>
        <p:spPr>
          <a:xfrm>
            <a:off x="8102901" y="2825699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9B86E8-837C-A7D9-9038-3D8392A25B52}"/>
              </a:ext>
            </a:extLst>
          </p:cNvPr>
          <p:cNvSpPr txBox="1"/>
          <p:nvPr/>
        </p:nvSpPr>
        <p:spPr>
          <a:xfrm>
            <a:off x="8184267" y="2616829"/>
            <a:ext cx="935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33045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864DCF0-954C-6441-98B1-D6D695C9A6B6}"/>
              </a:ext>
            </a:extLst>
          </p:cNvPr>
          <p:cNvSpPr/>
          <p:nvPr/>
        </p:nvSpPr>
        <p:spPr>
          <a:xfrm>
            <a:off x="8102901" y="1963600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phic 34">
            <a:extLst>
              <a:ext uri="{FF2B5EF4-FFF2-40B4-BE49-F238E27FC236}">
                <a16:creationId xmlns:a16="http://schemas.microsoft.com/office/drawing/2014/main" id="{86A10714-A1BB-F8CA-7B7B-32144A23C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7727067" y="37904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44BBB7C-28A0-5458-9A4D-64BB67D89D95}"/>
              </a:ext>
            </a:extLst>
          </p:cNvPr>
          <p:cNvSpPr txBox="1"/>
          <p:nvPr/>
        </p:nvSpPr>
        <p:spPr>
          <a:xfrm>
            <a:off x="8104120" y="3883188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BD45061-E77C-7B6F-0E06-D8B67255CFCD}"/>
              </a:ext>
            </a:extLst>
          </p:cNvPr>
          <p:cNvSpPr/>
          <p:nvPr/>
        </p:nvSpPr>
        <p:spPr>
          <a:xfrm>
            <a:off x="8102901" y="3639405"/>
            <a:ext cx="162732" cy="162732"/>
          </a:xfrm>
          <a:prstGeom prst="ellipse">
            <a:avLst/>
          </a:prstGeom>
          <a:solidFill>
            <a:srgbClr val="FB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910541-4AC1-9E39-309A-B92C2B14C161}"/>
              </a:ext>
            </a:extLst>
          </p:cNvPr>
          <p:cNvSpPr txBox="1"/>
          <p:nvPr/>
        </p:nvSpPr>
        <p:spPr>
          <a:xfrm>
            <a:off x="8072076" y="3442997"/>
            <a:ext cx="935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09B43C-B532-2E4A-2175-B6084DD9CC10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8184267" y="3435128"/>
            <a:ext cx="0" cy="222415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9D2656B2-48EF-EFC2-6C5A-00E28A5433ED}"/>
              </a:ext>
            </a:extLst>
          </p:cNvPr>
          <p:cNvSpPr/>
          <p:nvPr/>
        </p:nvSpPr>
        <p:spPr>
          <a:xfrm>
            <a:off x="8102901" y="3272396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9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72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2023-05-03T18:08:03Z</dcterms:created>
  <dcterms:modified xsi:type="dcterms:W3CDTF">2023-05-15T15:55:10Z</dcterms:modified>
</cp:coreProperties>
</file>