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784"/>
    <a:srgbClr val="EC7F08"/>
    <a:srgbClr val="FD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/>
    <p:restoredTop sz="94694"/>
  </p:normalViewPr>
  <p:slideViewPr>
    <p:cSldViewPr snapToGrid="0">
      <p:cViewPr varScale="1">
        <p:scale>
          <a:sx n="121" d="100"/>
          <a:sy n="121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4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5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5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4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1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9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8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43025BC-86D3-5BD3-A495-8F4D22186070}"/>
              </a:ext>
            </a:extLst>
          </p:cNvPr>
          <p:cNvSpPr/>
          <p:nvPr/>
        </p:nvSpPr>
        <p:spPr>
          <a:xfrm>
            <a:off x="2438655" y="483133"/>
            <a:ext cx="2732299" cy="2251979"/>
          </a:xfrm>
          <a:prstGeom prst="rect">
            <a:avLst/>
          </a:prstGeom>
          <a:solidFill>
            <a:srgbClr val="F64784">
              <a:alpha val="20000"/>
            </a:srgbClr>
          </a:solidFill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F7DA4B-1EB6-E68B-E680-691D5ECC8B4A}"/>
              </a:ext>
            </a:extLst>
          </p:cNvPr>
          <p:cNvSpPr/>
          <p:nvPr/>
        </p:nvSpPr>
        <p:spPr>
          <a:xfrm>
            <a:off x="6027401" y="483133"/>
            <a:ext cx="1610506" cy="1503323"/>
          </a:xfrm>
          <a:prstGeom prst="rect">
            <a:avLst/>
          </a:prstGeom>
          <a:solidFill>
            <a:srgbClr val="EC7F08">
              <a:alpha val="20000"/>
            </a:srgbClr>
          </a:solidFill>
          <a:ln>
            <a:solidFill>
              <a:srgbClr val="EC7F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Graphic 14">
            <a:extLst>
              <a:ext uri="{FF2B5EF4-FFF2-40B4-BE49-F238E27FC236}">
                <a16:creationId xmlns:a16="http://schemas.microsoft.com/office/drawing/2014/main" id="{D3261F05-3920-9457-6A34-7AF79B0F9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402" y="484834"/>
            <a:ext cx="379300" cy="37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DD89B532-1452-476B-320F-DEDF06B0C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84" y="535673"/>
            <a:ext cx="11554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Fargate</a:t>
            </a:r>
          </a:p>
        </p:txBody>
      </p:sp>
      <p:pic>
        <p:nvPicPr>
          <p:cNvPr id="9" name="Graphic 34">
            <a:extLst>
              <a:ext uri="{FF2B5EF4-FFF2-40B4-BE49-F238E27FC236}">
                <a16:creationId xmlns:a16="http://schemas.microsoft.com/office/drawing/2014/main" id="{12D0F46E-9EED-82F1-F0A0-5BA95F37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392739" y="1038209"/>
            <a:ext cx="688223" cy="68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A2511EC8-CF68-352E-FB0D-00AB0891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168" y="1574672"/>
            <a:ext cx="9254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Job Container</a:t>
            </a:r>
          </a:p>
        </p:txBody>
      </p:sp>
      <p:pic>
        <p:nvPicPr>
          <p:cNvPr id="13" name="Graphic 18">
            <a:extLst>
              <a:ext uri="{FF2B5EF4-FFF2-40B4-BE49-F238E27FC236}">
                <a16:creationId xmlns:a16="http://schemas.microsoft.com/office/drawing/2014/main" id="{0598DD1A-E3A8-B1D2-95B6-C1E1EBB17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602" y="1094194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4">
            <a:extLst>
              <a:ext uri="{FF2B5EF4-FFF2-40B4-BE49-F238E27FC236}">
                <a16:creationId xmlns:a16="http://schemas.microsoft.com/office/drawing/2014/main" id="{587E238E-E4F0-E187-7CA0-221842151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756" y="1641638"/>
            <a:ext cx="149844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Service (Amazon ECS)</a:t>
            </a:r>
            <a:b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RunTask</a:t>
            </a:r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API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7193EF-8E7C-4877-1C10-323230901728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4209102" y="1379944"/>
            <a:ext cx="2183637" cy="23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444D0149-6AA6-5E81-5178-5E90B70AF8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38655" y="483133"/>
            <a:ext cx="381000" cy="381000"/>
          </a:xfrm>
          <a:prstGeom prst="rect">
            <a:avLst/>
          </a:prstGeom>
        </p:spPr>
      </p:pic>
      <p:pic>
        <p:nvPicPr>
          <p:cNvPr id="26" name="Graphic 19">
            <a:extLst>
              <a:ext uri="{FF2B5EF4-FFF2-40B4-BE49-F238E27FC236}">
                <a16:creationId xmlns:a16="http://schemas.microsoft.com/office/drawing/2014/main" id="{27253C96-5E9E-B1B0-D4C4-12F0C89CC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36" y="1094194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CB5DFAA0-B904-5CBE-9BE1-EBF49F561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686" y="1640626"/>
            <a:ext cx="1506753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Scheduled rule that invokes step function workflow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B25BB2A4-846A-8A3B-619D-4064F5922C4A}"/>
              </a:ext>
            </a:extLst>
          </p:cNvPr>
          <p:cNvCxnSpPr>
            <a:stCxn id="14" idx="2"/>
            <a:endCxn id="13" idx="1"/>
          </p:cNvCxnSpPr>
          <p:nvPr/>
        </p:nvCxnSpPr>
        <p:spPr>
          <a:xfrm rot="5400000" flipH="1">
            <a:off x="3409528" y="1608018"/>
            <a:ext cx="769525" cy="313378"/>
          </a:xfrm>
          <a:prstGeom prst="bentConnector4">
            <a:avLst>
              <a:gd name="adj1" fmla="val -29707"/>
              <a:gd name="adj2" fmla="val 312027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6589BFC-1C89-14E1-BE62-C2D1E1E6735A}"/>
              </a:ext>
            </a:extLst>
          </p:cNvPr>
          <p:cNvSpPr txBox="1"/>
          <p:nvPr/>
        </p:nvSpPr>
        <p:spPr>
          <a:xfrm>
            <a:off x="2878814" y="2388865"/>
            <a:ext cx="1403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Retries and timeout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52A4D3-8B1E-A3BA-DEB0-01D8047B76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264236" y="1379944"/>
            <a:ext cx="112576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2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242</TotalTime>
  <Words>31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2023-05-03T18:08:03Z</dcterms:created>
  <dcterms:modified xsi:type="dcterms:W3CDTF">2023-05-10T16:19:24Z</dcterms:modified>
</cp:coreProperties>
</file>