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900"/>
    <a:srgbClr val="F9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3"/>
    <p:restoredTop sz="94694"/>
  </p:normalViewPr>
  <p:slideViewPr>
    <p:cSldViewPr snapToGrid="0">
      <p:cViewPr>
        <p:scale>
          <a:sx n="140" d="100"/>
          <a:sy n="140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57362C8F-2B5A-0797-76C2-284747B79369}"/>
              </a:ext>
            </a:extLst>
          </p:cNvPr>
          <p:cNvSpPr/>
          <p:nvPr/>
        </p:nvSpPr>
        <p:spPr>
          <a:xfrm>
            <a:off x="4781965" y="2760202"/>
            <a:ext cx="3536412" cy="311024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E1B924-D36A-CD17-0211-0D89A69B45A1}"/>
              </a:ext>
            </a:extLst>
          </p:cNvPr>
          <p:cNvSpPr/>
          <p:nvPr/>
        </p:nvSpPr>
        <p:spPr>
          <a:xfrm>
            <a:off x="2508283" y="2760202"/>
            <a:ext cx="2108215" cy="311024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F59EACDC-07FF-3BE1-F1D6-F8259CF14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164" y="5488106"/>
            <a:ext cx="381000" cy="381000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66EBA29C-1B2E-5CC8-FAE7-BFDD450B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7388" y="5488106"/>
            <a:ext cx="381000" cy="381000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B8E4C2D0-BE3F-6461-B4E8-EA0519B9BC4C}"/>
              </a:ext>
            </a:extLst>
          </p:cNvPr>
          <p:cNvSpPr/>
          <p:nvPr/>
        </p:nvSpPr>
        <p:spPr>
          <a:xfrm>
            <a:off x="4785173" y="872221"/>
            <a:ext cx="3533204" cy="157591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01AA68-3953-41F7-892E-2572A70594D4}"/>
              </a:ext>
            </a:extLst>
          </p:cNvPr>
          <p:cNvSpPr txBox="1"/>
          <p:nvPr/>
        </p:nvSpPr>
        <p:spPr>
          <a:xfrm>
            <a:off x="508324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FD6B0914-2899-50B6-5366-EB97375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965" y="874773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08283" y="872221"/>
            <a:ext cx="2108215" cy="1575912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0635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874773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4843" y="693110"/>
            <a:ext cx="7584353" cy="52901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68281" y="307371"/>
            <a:ext cx="2187552" cy="5791677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15605B-2BDF-E13C-3BA9-311F56CF20E3}"/>
              </a:ext>
            </a:extLst>
          </p:cNvPr>
          <p:cNvSpPr/>
          <p:nvPr/>
        </p:nvSpPr>
        <p:spPr>
          <a:xfrm>
            <a:off x="4747462" y="307372"/>
            <a:ext cx="3615006" cy="57916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44" y="692337"/>
            <a:ext cx="381000" cy="381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F012F11-11E5-6AE9-8B9D-930777917DB3}"/>
              </a:ext>
            </a:extLst>
          </p:cNvPr>
          <p:cNvSpPr txBox="1"/>
          <p:nvPr/>
        </p:nvSpPr>
        <p:spPr>
          <a:xfrm>
            <a:off x="2841552" y="5543353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34B611-691E-75BA-1776-8E9291A53FDE}"/>
              </a:ext>
            </a:extLst>
          </p:cNvPr>
          <p:cNvSpPr txBox="1"/>
          <p:nvPr/>
        </p:nvSpPr>
        <p:spPr>
          <a:xfrm>
            <a:off x="5083245" y="553602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06741" y="1905252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6326" y="1425226"/>
            <a:ext cx="469900" cy="46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CF9BBE-0553-7D98-C744-2B20E029AB56}"/>
              </a:ext>
            </a:extLst>
          </p:cNvPr>
          <p:cNvSpPr txBox="1"/>
          <p:nvPr/>
        </p:nvSpPr>
        <p:spPr>
          <a:xfrm>
            <a:off x="3148199" y="4882329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707F6-5D1C-A8E4-709D-79627A046B91}"/>
              </a:ext>
            </a:extLst>
          </p:cNvPr>
          <p:cNvCxnSpPr>
            <a:cxnSpLocks/>
          </p:cNvCxnSpPr>
          <p:nvPr/>
        </p:nvCxnSpPr>
        <p:spPr>
          <a:xfrm flipV="1">
            <a:off x="3598821" y="2133862"/>
            <a:ext cx="0" cy="77797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9C83A4-D819-5EEC-E759-C433115FD955}"/>
              </a:ext>
            </a:extLst>
          </p:cNvPr>
          <p:cNvGrpSpPr/>
          <p:nvPr/>
        </p:nvGrpSpPr>
        <p:grpSpPr>
          <a:xfrm>
            <a:off x="3355490" y="2982493"/>
            <a:ext cx="457200" cy="711070"/>
            <a:chOff x="2909581" y="4954458"/>
            <a:chExt cx="457200" cy="711070"/>
          </a:xfrm>
        </p:grpSpPr>
        <p:sp>
          <p:nvSpPr>
            <p:cNvPr id="61" name="TextBox 18">
              <a:extLst>
                <a:ext uri="{FF2B5EF4-FFF2-40B4-BE49-F238E27FC236}">
                  <a16:creationId xmlns:a16="http://schemas.microsoft.com/office/drawing/2014/main" id="{D64E332B-01B2-BAE2-765D-66AACFF66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62" name="Graphic 37">
              <a:extLst>
                <a:ext uri="{FF2B5EF4-FFF2-40B4-BE49-F238E27FC236}">
                  <a16:creationId xmlns:a16="http://schemas.microsoft.com/office/drawing/2014/main" id="{EC923F51-0290-7616-F659-35FC09198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41663-65A7-046E-10FB-17059F6A6E6A}"/>
              </a:ext>
            </a:extLst>
          </p:cNvPr>
          <p:cNvSpPr/>
          <p:nvPr/>
        </p:nvSpPr>
        <p:spPr>
          <a:xfrm>
            <a:off x="2854722" y="4099942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CB1966-1BB2-0951-FFA2-F26937BD4351}"/>
              </a:ext>
            </a:extLst>
          </p:cNvPr>
          <p:cNvSpPr/>
          <p:nvPr/>
        </p:nvSpPr>
        <p:spPr>
          <a:xfrm>
            <a:off x="2711589" y="3906964"/>
            <a:ext cx="1701283" cy="13227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888EF38-AFFF-C3A8-7DD0-E2E59F5C4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701527" y="4853465"/>
            <a:ext cx="427223" cy="381000"/>
          </a:xfrm>
          <a:prstGeom prst="rect">
            <a:avLst/>
          </a:prstGeom>
        </p:spPr>
      </p:pic>
      <p:pic>
        <p:nvPicPr>
          <p:cNvPr id="24" name="Graphic 34">
            <a:extLst>
              <a:ext uri="{FF2B5EF4-FFF2-40B4-BE49-F238E27FC236}">
                <a16:creationId xmlns:a16="http://schemas.microsoft.com/office/drawing/2014/main" id="{AEC0F191-82E4-C3F3-8F4F-5C49D688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936088" y="4178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39140C-0FBD-D9D9-2970-CA8F8FBEA6B3}"/>
              </a:ext>
            </a:extLst>
          </p:cNvPr>
          <p:cNvSpPr txBox="1"/>
          <p:nvPr/>
        </p:nvSpPr>
        <p:spPr>
          <a:xfrm>
            <a:off x="3313141" y="427161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71829-3987-F18A-D389-9892D8D03519}"/>
              </a:ext>
            </a:extLst>
          </p:cNvPr>
          <p:cNvSpPr txBox="1"/>
          <p:nvPr/>
        </p:nvSpPr>
        <p:spPr>
          <a:xfrm>
            <a:off x="2920331" y="278126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E136CA-210B-39F3-AE50-EDACB79CDED3}"/>
              </a:ext>
            </a:extLst>
          </p:cNvPr>
          <p:cNvCxnSpPr>
            <a:stCxn id="61" idx="2"/>
            <a:endCxn id="21" idx="0"/>
          </p:cNvCxnSpPr>
          <p:nvPr/>
        </p:nvCxnSpPr>
        <p:spPr>
          <a:xfrm flipH="1">
            <a:off x="3577749" y="3693563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8A5D45-07CC-3560-D7CA-11FEC38F3D3A}"/>
              </a:ext>
            </a:extLst>
          </p:cNvPr>
          <p:cNvSpPr txBox="1"/>
          <p:nvPr/>
        </p:nvSpPr>
        <p:spPr>
          <a:xfrm>
            <a:off x="5348417" y="4888653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CFA08B-268F-CAB4-324E-88300BEDDEBD}"/>
              </a:ext>
            </a:extLst>
          </p:cNvPr>
          <p:cNvGrpSpPr/>
          <p:nvPr/>
        </p:nvGrpSpPr>
        <p:grpSpPr>
          <a:xfrm>
            <a:off x="5555708" y="2988817"/>
            <a:ext cx="457200" cy="711070"/>
            <a:chOff x="2909581" y="4954458"/>
            <a:chExt cx="457200" cy="711070"/>
          </a:xfrm>
        </p:grpSpPr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DC711282-A059-277D-75BA-FC9070C42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51" name="Graphic 37">
              <a:extLst>
                <a:ext uri="{FF2B5EF4-FFF2-40B4-BE49-F238E27FC236}">
                  <a16:creationId xmlns:a16="http://schemas.microsoft.com/office/drawing/2014/main" id="{4F5BCF09-4450-32AB-F3BE-377225B1C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D075AB4-1335-A736-7642-138C57285E21}"/>
              </a:ext>
            </a:extLst>
          </p:cNvPr>
          <p:cNvSpPr/>
          <p:nvPr/>
        </p:nvSpPr>
        <p:spPr>
          <a:xfrm>
            <a:off x="5054940" y="4106266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1B08C1-2907-3275-3F83-9AA3A1996243}"/>
              </a:ext>
            </a:extLst>
          </p:cNvPr>
          <p:cNvSpPr/>
          <p:nvPr/>
        </p:nvSpPr>
        <p:spPr>
          <a:xfrm>
            <a:off x="4911807" y="3913288"/>
            <a:ext cx="3247356" cy="13227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97ACD84-4132-1DD7-990D-EB37C963F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901745" y="4859789"/>
            <a:ext cx="427223" cy="381000"/>
          </a:xfrm>
          <a:prstGeom prst="rect">
            <a:avLst/>
          </a:prstGeom>
        </p:spPr>
      </p:pic>
      <p:pic>
        <p:nvPicPr>
          <p:cNvPr id="55" name="Graphic 34">
            <a:extLst>
              <a:ext uri="{FF2B5EF4-FFF2-40B4-BE49-F238E27FC236}">
                <a16:creationId xmlns:a16="http://schemas.microsoft.com/office/drawing/2014/main" id="{74181A8D-06DC-C121-B82A-25731944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136306" y="4185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7FD2316-D8C8-5282-DCAB-C357B8A0841B}"/>
              </a:ext>
            </a:extLst>
          </p:cNvPr>
          <p:cNvSpPr txBox="1"/>
          <p:nvPr/>
        </p:nvSpPr>
        <p:spPr>
          <a:xfrm>
            <a:off x="5513359" y="4277936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231BE7-3C19-E6BA-4204-EBDAF27F624E}"/>
              </a:ext>
            </a:extLst>
          </p:cNvPr>
          <p:cNvSpPr txBox="1"/>
          <p:nvPr/>
        </p:nvSpPr>
        <p:spPr>
          <a:xfrm>
            <a:off x="5120549" y="2787589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FB81DD-DF96-48DE-6D78-E89D8FC0B0CB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 flipH="1">
            <a:off x="5777967" y="3699887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81B185-1179-28F1-D4CF-E14E9C19ED76}"/>
              </a:ext>
            </a:extLst>
          </p:cNvPr>
          <p:cNvGrpSpPr/>
          <p:nvPr/>
        </p:nvGrpSpPr>
        <p:grpSpPr>
          <a:xfrm>
            <a:off x="7079977" y="2982493"/>
            <a:ext cx="457200" cy="711070"/>
            <a:chOff x="2909581" y="4954458"/>
            <a:chExt cx="457200" cy="711070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096079A4-6347-5905-53F5-0DDDE634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63" name="Graphic 37">
              <a:extLst>
                <a:ext uri="{FF2B5EF4-FFF2-40B4-BE49-F238E27FC236}">
                  <a16:creationId xmlns:a16="http://schemas.microsoft.com/office/drawing/2014/main" id="{1ADB6D65-3AB9-23D9-AFB3-C08AE0131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7C9E252-08BD-B701-6050-A9620E9E314A}"/>
              </a:ext>
            </a:extLst>
          </p:cNvPr>
          <p:cNvSpPr/>
          <p:nvPr/>
        </p:nvSpPr>
        <p:spPr>
          <a:xfrm>
            <a:off x="6579209" y="4099942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Graphic 34">
            <a:extLst>
              <a:ext uri="{FF2B5EF4-FFF2-40B4-BE49-F238E27FC236}">
                <a16:creationId xmlns:a16="http://schemas.microsoft.com/office/drawing/2014/main" id="{D6CBAECA-B2BC-0B19-83FD-442F6D7E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60575" y="4178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9682AAC-1B91-7E9D-222B-1B9E93BA1401}"/>
              </a:ext>
            </a:extLst>
          </p:cNvPr>
          <p:cNvSpPr txBox="1"/>
          <p:nvPr/>
        </p:nvSpPr>
        <p:spPr>
          <a:xfrm>
            <a:off x="7037628" y="427161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1A0D4-5689-102D-06B9-706ECE75D5BF}"/>
              </a:ext>
            </a:extLst>
          </p:cNvPr>
          <p:cNvSpPr txBox="1"/>
          <p:nvPr/>
        </p:nvSpPr>
        <p:spPr>
          <a:xfrm>
            <a:off x="7368134" y="278126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C882CF-5352-E3B1-3E62-5F43C6736376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 flipH="1">
            <a:off x="7302236" y="3693563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B452EF-C3C7-54D7-CBFB-45789564C7C4}"/>
              </a:ext>
            </a:extLst>
          </p:cNvPr>
          <p:cNvSpPr txBox="1"/>
          <p:nvPr/>
        </p:nvSpPr>
        <p:spPr>
          <a:xfrm>
            <a:off x="2721258" y="1861217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BDD36-A917-FF5E-D0BF-B341954DCEE6}"/>
              </a:ext>
            </a:extLst>
          </p:cNvPr>
          <p:cNvSpPr txBox="1"/>
          <p:nvPr/>
        </p:nvSpPr>
        <p:spPr>
          <a:xfrm>
            <a:off x="4764634" y="1872252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7BEC5E2-EEEA-88CC-F72B-01F318D08E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41976" y="1452968"/>
            <a:ext cx="457200" cy="457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3934E8-872B-6E50-C333-456ECA5E72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45681" y="1457877"/>
            <a:ext cx="457200" cy="457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44B03-D09C-8D3E-F5B7-CF29369D0F6A}"/>
              </a:ext>
            </a:extLst>
          </p:cNvPr>
          <p:cNvCxnSpPr>
            <a:cxnSpLocks/>
          </p:cNvCxnSpPr>
          <p:nvPr/>
        </p:nvCxnSpPr>
        <p:spPr>
          <a:xfrm flipV="1">
            <a:off x="5777967" y="2133862"/>
            <a:ext cx="0" cy="77797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8177A3-CB6B-3DD4-C31A-9F6A5AD76141}"/>
              </a:ext>
            </a:extLst>
          </p:cNvPr>
          <p:cNvCxnSpPr>
            <a:cxnSpLocks/>
          </p:cNvCxnSpPr>
          <p:nvPr/>
        </p:nvCxnSpPr>
        <p:spPr>
          <a:xfrm flipH="1" flipV="1">
            <a:off x="6004548" y="2167993"/>
            <a:ext cx="1297688" cy="750401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BF01BA-5DE3-85E3-F16E-1DAEB5C3C740}"/>
              </a:ext>
            </a:extLst>
          </p:cNvPr>
          <p:cNvCxnSpPr>
            <a:cxnSpLocks/>
          </p:cNvCxnSpPr>
          <p:nvPr/>
        </p:nvCxnSpPr>
        <p:spPr>
          <a:xfrm flipH="1" flipV="1">
            <a:off x="1892808" y="1660176"/>
            <a:ext cx="1420333" cy="997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B3800D-D6F3-559E-E1E1-A1EEC0261CC0}"/>
              </a:ext>
            </a:extLst>
          </p:cNvPr>
          <p:cNvCxnSpPr>
            <a:cxnSpLocks/>
          </p:cNvCxnSpPr>
          <p:nvPr/>
        </p:nvCxnSpPr>
        <p:spPr>
          <a:xfrm flipH="1">
            <a:off x="3845397" y="1670153"/>
            <a:ext cx="1519509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F2E30E-FAED-849C-9B9A-DCAF39F24D02}"/>
              </a:ext>
            </a:extLst>
          </p:cNvPr>
          <p:cNvCxnSpPr>
            <a:cxnSpLocks/>
          </p:cNvCxnSpPr>
          <p:nvPr/>
        </p:nvCxnSpPr>
        <p:spPr>
          <a:xfrm flipH="1" flipV="1">
            <a:off x="434521" y="1655187"/>
            <a:ext cx="818488" cy="498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12293B-4904-E577-928D-378538F86781}"/>
              </a:ext>
            </a:extLst>
          </p:cNvPr>
          <p:cNvSpPr txBox="1"/>
          <p:nvPr/>
        </p:nvSpPr>
        <p:spPr>
          <a:xfrm>
            <a:off x="3598745" y="2459168"/>
            <a:ext cx="81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Outbound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33A4E1-6ED4-D485-1BFD-3F244ECE8777}"/>
              </a:ext>
            </a:extLst>
          </p:cNvPr>
          <p:cNvSpPr txBox="1"/>
          <p:nvPr/>
        </p:nvSpPr>
        <p:spPr>
          <a:xfrm>
            <a:off x="5809631" y="2446988"/>
            <a:ext cx="81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Outbound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EC2201-FC1B-CEF1-80A0-DB561F419A06}"/>
              </a:ext>
            </a:extLst>
          </p:cNvPr>
          <p:cNvCxnSpPr>
            <a:cxnSpLocks/>
          </p:cNvCxnSpPr>
          <p:nvPr/>
        </p:nvCxnSpPr>
        <p:spPr>
          <a:xfrm flipH="1">
            <a:off x="3856743" y="3224394"/>
            <a:ext cx="1656616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98E051-4CEC-66B2-80F7-2AC1122EB5FF}"/>
              </a:ext>
            </a:extLst>
          </p:cNvPr>
          <p:cNvCxnSpPr>
            <a:cxnSpLocks/>
          </p:cNvCxnSpPr>
          <p:nvPr/>
        </p:nvCxnSpPr>
        <p:spPr>
          <a:xfrm flipH="1">
            <a:off x="6040265" y="3224394"/>
            <a:ext cx="997363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BE3EE-15E6-4000-F890-B1EC17297581}"/>
              </a:ext>
            </a:extLst>
          </p:cNvPr>
          <p:cNvSpPr txBox="1"/>
          <p:nvPr/>
        </p:nvSpPr>
        <p:spPr>
          <a:xfrm>
            <a:off x="3850078" y="3222036"/>
            <a:ext cx="81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B1165C-76FA-64D5-2382-A9FE6B8E0AEF}"/>
              </a:ext>
            </a:extLst>
          </p:cNvPr>
          <p:cNvSpPr txBox="1"/>
          <p:nvPr/>
        </p:nvSpPr>
        <p:spPr>
          <a:xfrm>
            <a:off x="6096000" y="3219752"/>
            <a:ext cx="81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C3E1B924-D36A-CD17-0211-0D89A69B45A1}"/>
              </a:ext>
            </a:extLst>
          </p:cNvPr>
          <p:cNvSpPr/>
          <p:nvPr/>
        </p:nvSpPr>
        <p:spPr>
          <a:xfrm>
            <a:off x="2508283" y="2760202"/>
            <a:ext cx="5810094" cy="311024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66EBA29C-1B2E-5CC8-FAE7-BFDD450B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7388" y="5488106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08283" y="872221"/>
            <a:ext cx="5810094" cy="1575912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0635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subnets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874773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4843" y="693110"/>
            <a:ext cx="7584353" cy="52901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44" y="692337"/>
            <a:ext cx="381000" cy="381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F012F11-11E5-6AE9-8B9D-930777917DB3}"/>
              </a:ext>
            </a:extLst>
          </p:cNvPr>
          <p:cNvSpPr txBox="1"/>
          <p:nvPr/>
        </p:nvSpPr>
        <p:spPr>
          <a:xfrm>
            <a:off x="2841552" y="5543353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06741" y="2078988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6326" y="1598962"/>
            <a:ext cx="469900" cy="46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CF9BBE-0553-7D98-C744-2B20E029AB56}"/>
              </a:ext>
            </a:extLst>
          </p:cNvPr>
          <p:cNvSpPr txBox="1"/>
          <p:nvPr/>
        </p:nvSpPr>
        <p:spPr>
          <a:xfrm>
            <a:off x="6906383" y="4882329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9C83A4-D819-5EEC-E759-C433115FD955}"/>
              </a:ext>
            </a:extLst>
          </p:cNvPr>
          <p:cNvGrpSpPr/>
          <p:nvPr/>
        </p:nvGrpSpPr>
        <p:grpSpPr>
          <a:xfrm>
            <a:off x="7113674" y="2982493"/>
            <a:ext cx="457200" cy="711070"/>
            <a:chOff x="2909581" y="4954458"/>
            <a:chExt cx="457200" cy="711070"/>
          </a:xfrm>
        </p:grpSpPr>
        <p:sp>
          <p:nvSpPr>
            <p:cNvPr id="61" name="TextBox 18">
              <a:extLst>
                <a:ext uri="{FF2B5EF4-FFF2-40B4-BE49-F238E27FC236}">
                  <a16:creationId xmlns:a16="http://schemas.microsoft.com/office/drawing/2014/main" id="{D64E332B-01B2-BAE2-765D-66AACFF66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62" name="Graphic 37">
              <a:extLst>
                <a:ext uri="{FF2B5EF4-FFF2-40B4-BE49-F238E27FC236}">
                  <a16:creationId xmlns:a16="http://schemas.microsoft.com/office/drawing/2014/main" id="{EC923F51-0290-7616-F659-35FC09198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41663-65A7-046E-10FB-17059F6A6E6A}"/>
              </a:ext>
            </a:extLst>
          </p:cNvPr>
          <p:cNvSpPr/>
          <p:nvPr/>
        </p:nvSpPr>
        <p:spPr>
          <a:xfrm>
            <a:off x="6612906" y="4099942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CB1966-1BB2-0951-FFA2-F26937BD4351}"/>
              </a:ext>
            </a:extLst>
          </p:cNvPr>
          <p:cNvSpPr/>
          <p:nvPr/>
        </p:nvSpPr>
        <p:spPr>
          <a:xfrm>
            <a:off x="6469773" y="3906964"/>
            <a:ext cx="1701283" cy="13227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888EF38-AFFF-C3A8-7DD0-E2E59F5C4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459711" y="4853465"/>
            <a:ext cx="427223" cy="381000"/>
          </a:xfrm>
          <a:prstGeom prst="rect">
            <a:avLst/>
          </a:prstGeom>
        </p:spPr>
      </p:pic>
      <p:pic>
        <p:nvPicPr>
          <p:cNvPr id="24" name="Graphic 34">
            <a:extLst>
              <a:ext uri="{FF2B5EF4-FFF2-40B4-BE49-F238E27FC236}">
                <a16:creationId xmlns:a16="http://schemas.microsoft.com/office/drawing/2014/main" id="{AEC0F191-82E4-C3F3-8F4F-5C49D688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94272" y="4178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39140C-0FBD-D9D9-2970-CA8F8FBEA6B3}"/>
              </a:ext>
            </a:extLst>
          </p:cNvPr>
          <p:cNvSpPr txBox="1"/>
          <p:nvPr/>
        </p:nvSpPr>
        <p:spPr>
          <a:xfrm>
            <a:off x="7122044" y="4185224"/>
            <a:ext cx="903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Private Service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71829-3987-F18A-D389-9892D8D03519}"/>
              </a:ext>
            </a:extLst>
          </p:cNvPr>
          <p:cNvSpPr txBox="1"/>
          <p:nvPr/>
        </p:nvSpPr>
        <p:spPr>
          <a:xfrm>
            <a:off x="6678515" y="278126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E136CA-210B-39F3-AE50-EDACB79CDED3}"/>
              </a:ext>
            </a:extLst>
          </p:cNvPr>
          <p:cNvCxnSpPr>
            <a:stCxn id="61" idx="2"/>
            <a:endCxn id="21" idx="0"/>
          </p:cNvCxnSpPr>
          <p:nvPr/>
        </p:nvCxnSpPr>
        <p:spPr>
          <a:xfrm flipH="1">
            <a:off x="7335933" y="3693563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8A5D45-07CC-3560-D7CA-11FEC38F3D3A}"/>
              </a:ext>
            </a:extLst>
          </p:cNvPr>
          <p:cNvSpPr txBox="1"/>
          <p:nvPr/>
        </p:nvSpPr>
        <p:spPr>
          <a:xfrm>
            <a:off x="3153857" y="4888653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CFA08B-268F-CAB4-324E-88300BEDDEBD}"/>
              </a:ext>
            </a:extLst>
          </p:cNvPr>
          <p:cNvGrpSpPr/>
          <p:nvPr/>
        </p:nvGrpSpPr>
        <p:grpSpPr>
          <a:xfrm>
            <a:off x="3361148" y="2988817"/>
            <a:ext cx="457200" cy="711070"/>
            <a:chOff x="2909581" y="4954458"/>
            <a:chExt cx="457200" cy="711070"/>
          </a:xfrm>
        </p:grpSpPr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DC711282-A059-277D-75BA-FC9070C42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51" name="Graphic 37">
              <a:extLst>
                <a:ext uri="{FF2B5EF4-FFF2-40B4-BE49-F238E27FC236}">
                  <a16:creationId xmlns:a16="http://schemas.microsoft.com/office/drawing/2014/main" id="{4F5BCF09-4450-32AB-F3BE-377225B1C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D075AB4-1335-A736-7642-138C57285E21}"/>
              </a:ext>
            </a:extLst>
          </p:cNvPr>
          <p:cNvSpPr/>
          <p:nvPr/>
        </p:nvSpPr>
        <p:spPr>
          <a:xfrm>
            <a:off x="2860380" y="4106266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1B08C1-2907-3275-3F83-9AA3A1996243}"/>
              </a:ext>
            </a:extLst>
          </p:cNvPr>
          <p:cNvSpPr/>
          <p:nvPr/>
        </p:nvSpPr>
        <p:spPr>
          <a:xfrm>
            <a:off x="2717247" y="3913288"/>
            <a:ext cx="3247356" cy="13227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97ACD84-4132-1DD7-990D-EB37C963F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707185" y="4859789"/>
            <a:ext cx="427223" cy="381000"/>
          </a:xfrm>
          <a:prstGeom prst="rect">
            <a:avLst/>
          </a:prstGeom>
        </p:spPr>
      </p:pic>
      <p:pic>
        <p:nvPicPr>
          <p:cNvPr id="55" name="Graphic 34">
            <a:extLst>
              <a:ext uri="{FF2B5EF4-FFF2-40B4-BE49-F238E27FC236}">
                <a16:creationId xmlns:a16="http://schemas.microsoft.com/office/drawing/2014/main" id="{74181A8D-06DC-C121-B82A-25731944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941746" y="4185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3231BE7-3C19-E6BA-4204-EBDAF27F624E}"/>
              </a:ext>
            </a:extLst>
          </p:cNvPr>
          <p:cNvSpPr txBox="1"/>
          <p:nvPr/>
        </p:nvSpPr>
        <p:spPr>
          <a:xfrm>
            <a:off x="2925989" y="2787589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FB81DD-DF96-48DE-6D78-E89D8FC0B0CB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 flipH="1">
            <a:off x="3583407" y="3699887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81B185-1179-28F1-D4CF-E14E9C19ED76}"/>
              </a:ext>
            </a:extLst>
          </p:cNvPr>
          <p:cNvGrpSpPr/>
          <p:nvPr/>
        </p:nvGrpSpPr>
        <p:grpSpPr>
          <a:xfrm>
            <a:off x="4885417" y="2982493"/>
            <a:ext cx="457200" cy="711070"/>
            <a:chOff x="2909581" y="4954458"/>
            <a:chExt cx="457200" cy="711070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096079A4-6347-5905-53F5-0DDDE634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63" name="Graphic 37">
              <a:extLst>
                <a:ext uri="{FF2B5EF4-FFF2-40B4-BE49-F238E27FC236}">
                  <a16:creationId xmlns:a16="http://schemas.microsoft.com/office/drawing/2014/main" id="{1ADB6D65-3AB9-23D9-AFB3-C08AE0131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7C9E252-08BD-B701-6050-A9620E9E314A}"/>
              </a:ext>
            </a:extLst>
          </p:cNvPr>
          <p:cNvSpPr/>
          <p:nvPr/>
        </p:nvSpPr>
        <p:spPr>
          <a:xfrm>
            <a:off x="4384649" y="4099942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Graphic 34">
            <a:extLst>
              <a:ext uri="{FF2B5EF4-FFF2-40B4-BE49-F238E27FC236}">
                <a16:creationId xmlns:a16="http://schemas.microsoft.com/office/drawing/2014/main" id="{D6CBAECA-B2BC-0B19-83FD-442F6D7E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466015" y="4178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9682AAC-1B91-7E9D-222B-1B9E93BA1401}"/>
              </a:ext>
            </a:extLst>
          </p:cNvPr>
          <p:cNvSpPr txBox="1"/>
          <p:nvPr/>
        </p:nvSpPr>
        <p:spPr>
          <a:xfrm>
            <a:off x="4900734" y="4199577"/>
            <a:ext cx="903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1A0D4-5689-102D-06B9-706ECE75D5BF}"/>
              </a:ext>
            </a:extLst>
          </p:cNvPr>
          <p:cNvSpPr txBox="1"/>
          <p:nvPr/>
        </p:nvSpPr>
        <p:spPr>
          <a:xfrm>
            <a:off x="5173574" y="278126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C882CF-5352-E3B1-3E62-5F43C6736376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 flipH="1">
            <a:off x="5107676" y="3693563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33A4E1-6ED4-D485-1BFD-3F244ECE8777}"/>
              </a:ext>
            </a:extLst>
          </p:cNvPr>
          <p:cNvSpPr txBox="1"/>
          <p:nvPr/>
        </p:nvSpPr>
        <p:spPr>
          <a:xfrm>
            <a:off x="3533382" y="2447326"/>
            <a:ext cx="81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Inbound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EC2201-FC1B-CEF1-80A0-DB561F419A06}"/>
              </a:ext>
            </a:extLst>
          </p:cNvPr>
          <p:cNvCxnSpPr>
            <a:cxnSpLocks/>
          </p:cNvCxnSpPr>
          <p:nvPr/>
        </p:nvCxnSpPr>
        <p:spPr>
          <a:xfrm flipH="1">
            <a:off x="5414709" y="3225458"/>
            <a:ext cx="1656616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BE3EE-15E6-4000-F890-B1EC17297581}"/>
              </a:ext>
            </a:extLst>
          </p:cNvPr>
          <p:cNvSpPr txBox="1"/>
          <p:nvPr/>
        </p:nvSpPr>
        <p:spPr>
          <a:xfrm>
            <a:off x="5798781" y="3229960"/>
            <a:ext cx="81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039CE-0EFB-402D-C117-77385B32208B}"/>
              </a:ext>
            </a:extLst>
          </p:cNvPr>
          <p:cNvSpPr/>
          <p:nvPr/>
        </p:nvSpPr>
        <p:spPr>
          <a:xfrm>
            <a:off x="2701527" y="1407229"/>
            <a:ext cx="3214641" cy="871393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B7D54C7-C108-41DC-D478-09132B7BD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935295" y="1617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24F89-4C5A-C822-9FE1-91F240F433FD}"/>
              </a:ext>
            </a:extLst>
          </p:cNvPr>
          <p:cNvSpPr txBox="1"/>
          <p:nvPr/>
        </p:nvSpPr>
        <p:spPr>
          <a:xfrm>
            <a:off x="3424946" y="1639927"/>
            <a:ext cx="180571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Public facing Application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 for ingress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BD1B15-37C7-9F7C-84C3-B028A84CB10E}"/>
              </a:ext>
            </a:extLst>
          </p:cNvPr>
          <p:cNvSpPr/>
          <p:nvPr/>
        </p:nvSpPr>
        <p:spPr>
          <a:xfrm>
            <a:off x="2620160" y="175982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6772E7-76B8-1604-78D3-CB95AA97479F}"/>
              </a:ext>
            </a:extLst>
          </p:cNvPr>
          <p:cNvSpPr/>
          <p:nvPr/>
        </p:nvSpPr>
        <p:spPr>
          <a:xfrm>
            <a:off x="3502041" y="220199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D33297-813E-2990-F20A-17D94A8AC523}"/>
              </a:ext>
            </a:extLst>
          </p:cNvPr>
          <p:cNvSpPr/>
          <p:nvPr/>
        </p:nvSpPr>
        <p:spPr>
          <a:xfrm>
            <a:off x="5035454" y="2192252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812E41-25E1-0FEC-3F8B-D03455B43B43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583407" y="2364730"/>
            <a:ext cx="77" cy="617763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3FD3F-2E1E-E1E8-B21F-1111D5065EF8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107676" y="2354984"/>
            <a:ext cx="6341" cy="62750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8B21F3-EE82-2C18-A8D6-68158721164C}"/>
              </a:ext>
            </a:extLst>
          </p:cNvPr>
          <p:cNvCxnSpPr>
            <a:cxnSpLocks/>
            <a:stCxn id="150" idx="3"/>
            <a:endCxn id="7" idx="2"/>
          </p:cNvCxnSpPr>
          <p:nvPr/>
        </p:nvCxnSpPr>
        <p:spPr>
          <a:xfrm>
            <a:off x="1826226" y="1833912"/>
            <a:ext cx="793934" cy="728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478CDFA-E521-D030-9399-949DB2E4B362}"/>
              </a:ext>
            </a:extLst>
          </p:cNvPr>
          <p:cNvCxnSpPr>
            <a:cxnSpLocks/>
          </p:cNvCxnSpPr>
          <p:nvPr/>
        </p:nvCxnSpPr>
        <p:spPr>
          <a:xfrm>
            <a:off x="370543" y="1833912"/>
            <a:ext cx="975301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D5C92DC-5961-3D1F-9AF7-4C8184F9385B}"/>
              </a:ext>
            </a:extLst>
          </p:cNvPr>
          <p:cNvSpPr txBox="1"/>
          <p:nvPr/>
        </p:nvSpPr>
        <p:spPr>
          <a:xfrm>
            <a:off x="5040085" y="2461312"/>
            <a:ext cx="81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Inbound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76244C-FAAE-E7E2-E8B2-3F3347471843}"/>
              </a:ext>
            </a:extLst>
          </p:cNvPr>
          <p:cNvSpPr txBox="1"/>
          <p:nvPr/>
        </p:nvSpPr>
        <p:spPr>
          <a:xfrm>
            <a:off x="4130109" y="872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B898E8-3C70-96CB-B2C3-E895409162C9}"/>
              </a:ext>
            </a:extLst>
          </p:cNvPr>
          <p:cNvSpPr txBox="1"/>
          <p:nvPr/>
        </p:nvSpPr>
        <p:spPr>
          <a:xfrm>
            <a:off x="3381263" y="4199578"/>
            <a:ext cx="903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BB002-3112-418A-D1A0-E68DA094D89A}"/>
              </a:ext>
            </a:extLst>
          </p:cNvPr>
          <p:cNvCxnSpPr>
            <a:cxnSpLocks/>
          </p:cNvCxnSpPr>
          <p:nvPr/>
        </p:nvCxnSpPr>
        <p:spPr>
          <a:xfrm flipH="1">
            <a:off x="3856791" y="3225458"/>
            <a:ext cx="1028626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5D19529-E23B-7C0E-F09B-2841D0CD4917}"/>
              </a:ext>
            </a:extLst>
          </p:cNvPr>
          <p:cNvSpPr txBox="1"/>
          <p:nvPr/>
        </p:nvSpPr>
        <p:spPr>
          <a:xfrm>
            <a:off x="3949005" y="3238677"/>
            <a:ext cx="81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08391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78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2023-05-03T18:08:03Z</dcterms:created>
  <dcterms:modified xsi:type="dcterms:W3CDTF">2023-05-17T19:02:34Z</dcterms:modified>
</cp:coreProperties>
</file>