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>
      <p:cViewPr varScale="1">
        <p:scale>
          <a:sx n="121" d="100"/>
          <a:sy n="121" d="100"/>
        </p:scale>
        <p:origin x="2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B8B2DA6-A038-F1B0-77F3-B4E2545FE6FD}"/>
              </a:ext>
            </a:extLst>
          </p:cNvPr>
          <p:cNvSpPr/>
          <p:nvPr/>
        </p:nvSpPr>
        <p:spPr>
          <a:xfrm>
            <a:off x="3817268" y="1983243"/>
            <a:ext cx="2462153" cy="2173519"/>
          </a:xfrm>
          <a:prstGeom prst="rect">
            <a:avLst/>
          </a:prstGeom>
          <a:noFill/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B61C2D-55CD-A637-1F0D-EC46E8922081}"/>
              </a:ext>
            </a:extLst>
          </p:cNvPr>
          <p:cNvCxnSpPr>
            <a:cxnSpLocks/>
            <a:stCxn id="46" idx="6"/>
            <a:endCxn id="49" idx="1"/>
          </p:cNvCxnSpPr>
          <p:nvPr/>
        </p:nvCxnSpPr>
        <p:spPr>
          <a:xfrm>
            <a:off x="7557725" y="2267659"/>
            <a:ext cx="686575" cy="411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2CA57-36E7-BF25-EEFA-01455E8F40A4}"/>
              </a:ext>
            </a:extLst>
          </p:cNvPr>
          <p:cNvSpPr txBox="1"/>
          <p:nvPr/>
        </p:nvSpPr>
        <p:spPr>
          <a:xfrm>
            <a:off x="3424251" y="1670501"/>
            <a:ext cx="176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19007B-55A9-1D26-34F2-FD43996D3884}"/>
              </a:ext>
            </a:extLst>
          </p:cNvPr>
          <p:cNvGrpSpPr/>
          <p:nvPr/>
        </p:nvGrpSpPr>
        <p:grpSpPr>
          <a:xfrm>
            <a:off x="3212923" y="1205903"/>
            <a:ext cx="4344802" cy="3239974"/>
            <a:chOff x="-562488" y="4536029"/>
            <a:chExt cx="4344802" cy="277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023EA-E5D0-B1D4-E26F-B6270B87990C}"/>
                </a:ext>
              </a:extLst>
            </p:cNvPr>
            <p:cNvSpPr/>
            <p:nvPr/>
          </p:nvSpPr>
          <p:spPr>
            <a:xfrm>
              <a:off x="-562488" y="4536029"/>
              <a:ext cx="4196870" cy="2777453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0ED0848-B799-41EC-B721-C4987E9DB240}"/>
                </a:ext>
              </a:extLst>
            </p:cNvPr>
            <p:cNvSpPr/>
            <p:nvPr/>
          </p:nvSpPr>
          <p:spPr>
            <a:xfrm>
              <a:off x="3486449" y="5319772"/>
              <a:ext cx="295865" cy="252885"/>
            </a:xfrm>
            <a:prstGeom prst="ellipse">
              <a:avLst/>
            </a:prstGeom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05A99F2-B3F6-A7B4-21E2-E6B83A24E2A7}"/>
              </a:ext>
            </a:extLst>
          </p:cNvPr>
          <p:cNvSpPr/>
          <p:nvPr/>
        </p:nvSpPr>
        <p:spPr>
          <a:xfrm>
            <a:off x="6131488" y="2120160"/>
            <a:ext cx="295865" cy="294997"/>
          </a:xfrm>
          <a:prstGeom prst="ellipse">
            <a:avLst/>
          </a:prstGeom>
          <a:gradFill>
            <a:gsLst>
              <a:gs pos="100000">
                <a:srgbClr val="CA5319"/>
              </a:gs>
              <a:gs pos="0">
                <a:srgbClr val="FB9702"/>
              </a:gs>
            </a:gsLst>
            <a:lin ang="5400000" scaled="1"/>
          </a:gradFill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E9FDEC-3455-DEA8-9413-6CFF73E37DFB}"/>
              </a:ext>
            </a:extLst>
          </p:cNvPr>
          <p:cNvSpPr txBox="1"/>
          <p:nvPr/>
        </p:nvSpPr>
        <p:spPr>
          <a:xfrm>
            <a:off x="2959945" y="818865"/>
            <a:ext cx="290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inf2.8xlarge EC2 Instance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3DEA4-1F72-9A09-C775-F46219FEC5D9}"/>
              </a:ext>
            </a:extLst>
          </p:cNvPr>
          <p:cNvSpPr/>
          <p:nvPr/>
        </p:nvSpPr>
        <p:spPr>
          <a:xfrm>
            <a:off x="8244300" y="1961538"/>
            <a:ext cx="2852068" cy="620461"/>
          </a:xfrm>
          <a:prstGeom prst="rect">
            <a:avLst/>
          </a:prstGeom>
          <a:noFill/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E4963B-4FFC-7D3D-69D1-7B75AE2FDCB6}"/>
              </a:ext>
            </a:extLst>
          </p:cNvPr>
          <p:cNvSpPr txBox="1"/>
          <p:nvPr/>
        </p:nvSpPr>
        <p:spPr>
          <a:xfrm>
            <a:off x="8244300" y="2098381"/>
            <a:ext cx="285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AWS Inferentia2 accelerator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F674CA-E02A-BDD4-A675-DA405BBA8D02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6427353" y="2267659"/>
            <a:ext cx="834507" cy="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1D9E5EE-8160-F590-B23D-35E8822F2268}"/>
              </a:ext>
            </a:extLst>
          </p:cNvPr>
          <p:cNvSpPr/>
          <p:nvPr/>
        </p:nvSpPr>
        <p:spPr>
          <a:xfrm>
            <a:off x="4117069" y="3319512"/>
            <a:ext cx="1262860" cy="525216"/>
          </a:xfrm>
          <a:prstGeom prst="rect">
            <a:avLst/>
          </a:prstGeom>
          <a:noFill/>
          <a:ln w="28575">
            <a:gradFill>
              <a:gsLst>
                <a:gs pos="100000">
                  <a:schemeClr val="accent6">
                    <a:lumMod val="7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6B067B-C754-F95D-0191-B290F010D2BE}"/>
              </a:ext>
            </a:extLst>
          </p:cNvPr>
          <p:cNvSpPr txBox="1"/>
          <p:nvPr/>
        </p:nvSpPr>
        <p:spPr>
          <a:xfrm>
            <a:off x="4117069" y="3399264"/>
            <a:ext cx="1262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CC3F04-D710-41D3-6FE1-E3DBC84E489D}"/>
              </a:ext>
            </a:extLst>
          </p:cNvPr>
          <p:cNvSpPr/>
          <p:nvPr/>
        </p:nvSpPr>
        <p:spPr>
          <a:xfrm>
            <a:off x="4115810" y="2252923"/>
            <a:ext cx="1561402" cy="525216"/>
          </a:xfrm>
          <a:prstGeom prst="rect">
            <a:avLst/>
          </a:prstGeom>
          <a:noFill/>
          <a:ln w="28575">
            <a:gradFill>
              <a:gsLst>
                <a:gs pos="100000">
                  <a:schemeClr val="accent6">
                    <a:lumMod val="7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753ADC-93C1-BD64-B5FC-C14D3E3051F7}"/>
              </a:ext>
            </a:extLst>
          </p:cNvPr>
          <p:cNvSpPr txBox="1"/>
          <p:nvPr/>
        </p:nvSpPr>
        <p:spPr>
          <a:xfrm>
            <a:off x="4115810" y="2335382"/>
            <a:ext cx="156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AWS Neuron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5741DD-3893-FCBE-2C4C-7374FB2AE903}"/>
              </a:ext>
            </a:extLst>
          </p:cNvPr>
          <p:cNvCxnSpPr>
            <a:cxnSpLocks/>
            <a:stCxn id="62" idx="3"/>
            <a:endCxn id="47" idx="2"/>
          </p:cNvCxnSpPr>
          <p:nvPr/>
        </p:nvCxnSpPr>
        <p:spPr>
          <a:xfrm flipV="1">
            <a:off x="5677212" y="2267659"/>
            <a:ext cx="454276" cy="23700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2" name="Graphic 6">
            <a:extLst>
              <a:ext uri="{FF2B5EF4-FFF2-40B4-BE49-F238E27FC236}">
                <a16:creationId xmlns:a16="http://schemas.microsoft.com/office/drawing/2014/main" id="{F77D0539-EC15-A3D3-67C9-50E89BA8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33777" y="31863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4">
            <a:extLst>
              <a:ext uri="{FF2B5EF4-FFF2-40B4-BE49-F238E27FC236}">
                <a16:creationId xmlns:a16="http://schemas.microsoft.com/office/drawing/2014/main" id="{701AA2DB-4250-05B1-8C16-779110CF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34" y="3982958"/>
            <a:ext cx="2290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5C201B-5C75-2A4B-EB70-7C96F6C9E6A3}"/>
              </a:ext>
            </a:extLst>
          </p:cNvPr>
          <p:cNvCxnSpPr>
            <a:cxnSpLocks/>
            <a:stCxn id="72" idx="3"/>
            <a:endCxn id="89" idx="2"/>
          </p:cNvCxnSpPr>
          <p:nvPr/>
        </p:nvCxnSpPr>
        <p:spPr>
          <a:xfrm>
            <a:off x="1895777" y="3567373"/>
            <a:ext cx="2127212" cy="379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Graphic 17">
            <a:extLst>
              <a:ext uri="{FF2B5EF4-FFF2-40B4-BE49-F238E27FC236}">
                <a16:creationId xmlns:a16="http://schemas.microsoft.com/office/drawing/2014/main" id="{CE535D94-BC31-4BCF-FA81-4EC39362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83" y="31826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4">
            <a:extLst>
              <a:ext uri="{FF2B5EF4-FFF2-40B4-BE49-F238E27FC236}">
                <a16:creationId xmlns:a16="http://schemas.microsoft.com/office/drawing/2014/main" id="{D1DEC1B8-7D5A-6FD6-A2D9-573AB19C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4138" y="3982959"/>
            <a:ext cx="2290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48AD42-3160-E6F3-D10A-51DE4F70EA82}"/>
              </a:ext>
            </a:extLst>
          </p:cNvPr>
          <p:cNvCxnSpPr>
            <a:cxnSpLocks/>
            <a:stCxn id="78" idx="1"/>
            <a:endCxn id="84" idx="6"/>
          </p:cNvCxnSpPr>
          <p:nvPr/>
        </p:nvCxnSpPr>
        <p:spPr>
          <a:xfrm flipH="1">
            <a:off x="6427351" y="3563629"/>
            <a:ext cx="2294032" cy="1977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57F5F66-ADD5-275B-317E-3FFCC13311A2}"/>
              </a:ext>
            </a:extLst>
          </p:cNvPr>
          <p:cNvSpPr/>
          <p:nvPr/>
        </p:nvSpPr>
        <p:spPr>
          <a:xfrm>
            <a:off x="6131486" y="3418107"/>
            <a:ext cx="295865" cy="294997"/>
          </a:xfrm>
          <a:prstGeom prst="ellipse">
            <a:avLst/>
          </a:prstGeom>
          <a:gradFill>
            <a:gsLst>
              <a:gs pos="100000">
                <a:srgbClr val="CA5319"/>
              </a:gs>
              <a:gs pos="0">
                <a:srgbClr val="FB9702"/>
              </a:gs>
            </a:gsLst>
            <a:lin ang="5400000" scaled="1"/>
          </a:gradFill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06EC7D-673F-D82C-D1BF-72B4FEC41D3F}"/>
              </a:ext>
            </a:extLst>
          </p:cNvPr>
          <p:cNvCxnSpPr>
            <a:cxnSpLocks/>
            <a:stCxn id="84" idx="2"/>
            <a:endCxn id="95" idx="6"/>
          </p:cNvCxnSpPr>
          <p:nvPr/>
        </p:nvCxnSpPr>
        <p:spPr>
          <a:xfrm flipH="1" flipV="1">
            <a:off x="5504692" y="3563629"/>
            <a:ext cx="626794" cy="1977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A04F8E0-D20C-594C-9948-F0B3CEE6080E}"/>
              </a:ext>
            </a:extLst>
          </p:cNvPr>
          <p:cNvSpPr/>
          <p:nvPr/>
        </p:nvSpPr>
        <p:spPr>
          <a:xfrm>
            <a:off x="4022989" y="3467619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66F3025-1B12-0353-AFBF-9BEC0801909C}"/>
              </a:ext>
            </a:extLst>
          </p:cNvPr>
          <p:cNvSpPr/>
          <p:nvPr/>
        </p:nvSpPr>
        <p:spPr>
          <a:xfrm>
            <a:off x="5580487" y="2401107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BE83CE-4693-C8D2-5436-08E984791A59}"/>
              </a:ext>
            </a:extLst>
          </p:cNvPr>
          <p:cNvSpPr/>
          <p:nvPr/>
        </p:nvSpPr>
        <p:spPr>
          <a:xfrm>
            <a:off x="4644642" y="2684961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4BD887-9BF2-9512-6D27-95B093EA332F}"/>
              </a:ext>
            </a:extLst>
          </p:cNvPr>
          <p:cNvSpPr/>
          <p:nvPr/>
        </p:nvSpPr>
        <p:spPr>
          <a:xfrm>
            <a:off x="5296979" y="3460077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4D2FCC9-8F6B-F0C8-E5C2-5030351FAAEF}"/>
              </a:ext>
            </a:extLst>
          </p:cNvPr>
          <p:cNvSpPr/>
          <p:nvPr/>
        </p:nvSpPr>
        <p:spPr>
          <a:xfrm>
            <a:off x="4644642" y="3215309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74F736-E01E-B2B4-7FCD-BB2FBF91F231}"/>
              </a:ext>
            </a:extLst>
          </p:cNvPr>
          <p:cNvCxnSpPr>
            <a:cxnSpLocks/>
            <a:stCxn id="97" idx="0"/>
            <a:endCxn id="93" idx="4"/>
          </p:cNvCxnSpPr>
          <p:nvPr/>
        </p:nvCxnSpPr>
        <p:spPr>
          <a:xfrm flipV="1">
            <a:off x="4748499" y="2892065"/>
            <a:ext cx="0" cy="32324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1BF4E65-F73F-EB3B-9006-69B7AC249A69}"/>
              </a:ext>
            </a:extLst>
          </p:cNvPr>
          <p:cNvSpPr txBox="1"/>
          <p:nvPr/>
        </p:nvSpPr>
        <p:spPr>
          <a:xfrm>
            <a:off x="806380" y="2139887"/>
            <a:ext cx="14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C8DF34-DF86-02A1-B0A0-EA98661938DF}"/>
              </a:ext>
            </a:extLst>
          </p:cNvPr>
          <p:cNvCxnSpPr>
            <a:cxnSpLocks/>
            <a:stCxn id="103" idx="2"/>
            <a:endCxn id="72" idx="0"/>
          </p:cNvCxnSpPr>
          <p:nvPr/>
        </p:nvCxnSpPr>
        <p:spPr>
          <a:xfrm flipH="1">
            <a:off x="1514777" y="2509219"/>
            <a:ext cx="4758" cy="67715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2023-05-03T18:08:03Z</dcterms:created>
  <dcterms:modified xsi:type="dcterms:W3CDTF">2023-05-04T20:14:09Z</dcterms:modified>
</cp:coreProperties>
</file>