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/>
    <p:restoredTop sz="94694"/>
  </p:normalViewPr>
  <p:slideViewPr>
    <p:cSldViewPr snapToGrid="0">
      <p:cViewPr>
        <p:scale>
          <a:sx n="185" d="100"/>
          <a:sy n="185" d="100"/>
        </p:scale>
        <p:origin x="144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57362C8F-2B5A-0797-76C2-284747B79369}"/>
              </a:ext>
            </a:extLst>
          </p:cNvPr>
          <p:cNvSpPr/>
          <p:nvPr/>
        </p:nvSpPr>
        <p:spPr>
          <a:xfrm>
            <a:off x="4787010" y="3767996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F59EACDC-07FF-3BE1-F1D6-F8259CF1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802" y="3770547"/>
            <a:ext cx="381000" cy="3810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13328" y="3767996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120" y="3770547"/>
            <a:ext cx="381000" cy="381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90218" y="2297319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88290" y="2297319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010" y="2299870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13328" y="2297319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11400" y="2297319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120" y="2299870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9888" y="1834743"/>
            <a:ext cx="6235309" cy="330286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73326" y="1449005"/>
            <a:ext cx="2187552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52508" y="1449005"/>
            <a:ext cx="2187552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C8D73C-046C-10ED-CED9-63AF69CB673C}"/>
              </a:ext>
            </a:extLst>
          </p:cNvPr>
          <p:cNvSpPr txBox="1"/>
          <p:nvPr/>
        </p:nvSpPr>
        <p:spPr>
          <a:xfrm>
            <a:off x="2678413" y="3120649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E76BB8D-F97F-DD4D-E86D-BA57C802F302}"/>
              </a:ext>
            </a:extLst>
          </p:cNvPr>
          <p:cNvSpPr txBox="1"/>
          <p:nvPr/>
        </p:nvSpPr>
        <p:spPr>
          <a:xfrm>
            <a:off x="4997463" y="3120649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6E2EB34B-197A-7363-AA49-3BA1790F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0854" y="2671846"/>
            <a:ext cx="453159" cy="453159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B42A4B7C-2C6C-CBDE-DA62-5B4AB6BF0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2841" y="2671846"/>
            <a:ext cx="453159" cy="453159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889" y="1833970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11400" y="3767996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34B611-691E-75BA-1776-8E9291A53FDE}"/>
              </a:ext>
            </a:extLst>
          </p:cNvPr>
          <p:cNvSpPr txBox="1"/>
          <p:nvPr/>
        </p:nvSpPr>
        <p:spPr>
          <a:xfrm>
            <a:off x="5085082" y="3767996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336813" y="4277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34">
            <a:extLst>
              <a:ext uri="{FF2B5EF4-FFF2-40B4-BE49-F238E27FC236}">
                <a16:creationId xmlns:a16="http://schemas.microsoft.com/office/drawing/2014/main" id="{7D0BD3F8-025F-438E-E495-4F1E445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642841" y="42838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2676390" y="4650634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8FFEA5-59DC-1857-7F1D-C336F07038C0}"/>
              </a:ext>
            </a:extLst>
          </p:cNvPr>
          <p:cNvSpPr txBox="1"/>
          <p:nvPr/>
        </p:nvSpPr>
        <p:spPr>
          <a:xfrm>
            <a:off x="4997463" y="4650634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86358" y="3166123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5943" y="2686097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2023-05-03T18:08:03Z</dcterms:created>
  <dcterms:modified xsi:type="dcterms:W3CDTF">2023-05-03T18:58:46Z</dcterms:modified>
</cp:coreProperties>
</file>