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/>
    <p:restoredTop sz="94694"/>
  </p:normalViewPr>
  <p:slideViewPr>
    <p:cSldViewPr snapToGrid="0">
      <p:cViewPr>
        <p:scale>
          <a:sx n="135" d="100"/>
          <a:sy n="135" d="100"/>
        </p:scale>
        <p:origin x="472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C15E-9D6F-9BF0-0D90-BDB12526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77D76-71EA-134C-57BF-5F19F8619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22502-869F-391F-9A57-E60F73B3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B036-0881-7722-1D97-A603F1D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A1E9-2F7F-C899-F012-AFCB6170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B401-B932-58B4-8FCE-AAD09982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DEBB8-C204-CFAC-F514-BF6CB71D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47B9-84E6-C055-E9AF-06B049EF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559C-C169-229F-B092-73C108BA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8ABE9-7F78-4C1D-A63B-35D26F10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95074-49CA-CC87-5670-21510947B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0607B-2457-93DD-0361-45902B46A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425B-9766-3328-F61A-BF99493B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0636-BADD-7AEA-2BC5-063140D2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4F1B-3E18-3BBA-3090-46ABDA71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2B5D-BFE2-0AEA-C746-2AC3359B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E2C4-D587-F0FE-F9B7-A83F44B9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D410-A41C-AC6D-1D93-D2449319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C1CB7-CC4F-E00D-74B0-8A02C790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E6BC7-BBE9-9A20-3E83-2AA20F11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3FB6-8B03-26B5-AEAA-A708EEDA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31D7-2622-A9EA-FA8B-99326EEE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467B-8D59-DF4B-10BF-644BA0DE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D0AD-FDE8-52BE-2947-68225998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8AC5-DE83-7E23-792B-DF4F130F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8F6B-ABB2-250C-BD6A-438A53C6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7DA7-4DFB-FFF1-A767-23EC201AD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BB2A3-8269-F30B-C413-C966AACF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96B26-3283-DE74-41E5-72E07D6C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A4E14-421D-9CBB-1317-6BC9B152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C8134-577E-E087-F80D-3D5E9D6B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5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0A2D-30BF-4AE3-8E91-DF6B4FFA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EF7D4-2898-9FE0-D4DF-E1D64DAC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D54AE-1278-CEF0-E989-F3F28762B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9D539-0AC6-63D8-E7CE-51DB4655D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120BB-431E-7801-8724-F39872A38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CB168-2C28-60F1-5741-CBA53D9D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18E1C-9DD3-5E46-5C7F-3F772360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01D23-AAA1-FC9A-7697-D58809B6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6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7376-6F7F-DA22-DB5F-BAC6B8B2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D3809-E5D4-F74C-665F-2115FCAF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285BB-E12E-ECEA-BE36-B45524BB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BB5DB-F16E-E804-E19B-37C04CB4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8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990DC-A9B2-61D6-CBB4-A1A4F9D3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3D201-2CAC-ED47-DD77-60E424C9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B1306-B1DB-952E-C7D5-8319291A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438F-60F9-1161-15A9-7A6B3FE7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2754-6831-B59E-2AEF-9BA577FC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FEEC1-FEB5-D023-EA14-D90491DB6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242FC-5230-6ABE-813F-B092C4FA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24C38-F998-1C18-CE1D-C5061A4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9DD4B-67C7-C0E3-E4E6-031C15E2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0718-2F66-A6A9-658E-814AD788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23795-80E6-138E-8F56-0A4F81DEA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AE72D-1BD6-9EBF-803E-D0C7A7780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FE783-DF86-413E-BA7D-E86478A2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37904-0966-4508-BC3A-DC9CDFA2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EDA1D-25EF-C4F8-E48D-D967BCC6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3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6B6A5-9431-26A5-E24B-BF15AA52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12449-1E2E-14D3-EE69-5AAA633E7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E247-84C2-6DDF-8699-170C852CA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E5CF-1040-4245-9F91-D18CDDA0757F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F01E-0BC7-CA78-9670-D7A683A83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E52F-1618-1DF0-2AED-B0E8D2D2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B8B2DA6-A038-F1B0-77F3-B4E2545FE6FD}"/>
              </a:ext>
            </a:extLst>
          </p:cNvPr>
          <p:cNvSpPr/>
          <p:nvPr/>
        </p:nvSpPr>
        <p:spPr>
          <a:xfrm>
            <a:off x="3817268" y="1983243"/>
            <a:ext cx="2462153" cy="2173519"/>
          </a:xfrm>
          <a:prstGeom prst="rect">
            <a:avLst/>
          </a:prstGeom>
          <a:noFill/>
          <a:ln w="28575">
            <a:gradFill>
              <a:gsLst>
                <a:gs pos="100000">
                  <a:srgbClr val="CA5319"/>
                </a:gs>
                <a:gs pos="0">
                  <a:srgbClr val="FB970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B61C2D-55CD-A637-1F0D-EC46E8922081}"/>
              </a:ext>
            </a:extLst>
          </p:cNvPr>
          <p:cNvCxnSpPr>
            <a:cxnSpLocks/>
            <a:stCxn id="46" idx="6"/>
            <a:endCxn id="49" idx="1"/>
          </p:cNvCxnSpPr>
          <p:nvPr/>
        </p:nvCxnSpPr>
        <p:spPr>
          <a:xfrm>
            <a:off x="7557725" y="2267659"/>
            <a:ext cx="686575" cy="4110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02CA57-36E7-BF25-EEFA-01455E8F40A4}"/>
              </a:ext>
            </a:extLst>
          </p:cNvPr>
          <p:cNvSpPr txBox="1"/>
          <p:nvPr/>
        </p:nvSpPr>
        <p:spPr>
          <a:xfrm>
            <a:off x="3424251" y="1670501"/>
            <a:ext cx="1764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419007B-55A9-1D26-34F2-FD43996D3884}"/>
              </a:ext>
            </a:extLst>
          </p:cNvPr>
          <p:cNvGrpSpPr/>
          <p:nvPr/>
        </p:nvGrpSpPr>
        <p:grpSpPr>
          <a:xfrm>
            <a:off x="3212923" y="1205903"/>
            <a:ext cx="4344802" cy="3239974"/>
            <a:chOff x="-562488" y="4536029"/>
            <a:chExt cx="4344802" cy="277745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4C023EA-E5D0-B1D4-E26F-B6270B87990C}"/>
                </a:ext>
              </a:extLst>
            </p:cNvPr>
            <p:cNvSpPr/>
            <p:nvPr/>
          </p:nvSpPr>
          <p:spPr>
            <a:xfrm>
              <a:off x="-562488" y="4536029"/>
              <a:ext cx="4196870" cy="2777453"/>
            </a:xfrm>
            <a:prstGeom prst="rect">
              <a:avLst/>
            </a:prstGeom>
            <a:noFill/>
            <a:ln w="28575">
              <a:gradFill>
                <a:gsLst>
                  <a:gs pos="100000">
                    <a:srgbClr val="CA5319"/>
                  </a:gs>
                  <a:gs pos="0">
                    <a:srgbClr val="FB970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0ED0848-B799-41EC-B721-C4987E9DB240}"/>
                </a:ext>
              </a:extLst>
            </p:cNvPr>
            <p:cNvSpPr/>
            <p:nvPr/>
          </p:nvSpPr>
          <p:spPr>
            <a:xfrm>
              <a:off x="3486449" y="5319772"/>
              <a:ext cx="295865" cy="252885"/>
            </a:xfrm>
            <a:prstGeom prst="ellipse">
              <a:avLst/>
            </a:prstGeom>
            <a:gradFill>
              <a:gsLst>
                <a:gs pos="100000">
                  <a:srgbClr val="CA5319"/>
                </a:gs>
                <a:gs pos="0">
                  <a:srgbClr val="FB9702"/>
                </a:gs>
              </a:gsLst>
              <a:lin ang="5400000" scaled="1"/>
            </a:gradFill>
            <a:ln w="28575">
              <a:gradFill>
                <a:gsLst>
                  <a:gs pos="100000">
                    <a:srgbClr val="CA5319"/>
                  </a:gs>
                  <a:gs pos="0">
                    <a:srgbClr val="FB970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F05A99F2-B3F6-A7B4-21E2-E6B83A24E2A7}"/>
              </a:ext>
            </a:extLst>
          </p:cNvPr>
          <p:cNvSpPr/>
          <p:nvPr/>
        </p:nvSpPr>
        <p:spPr>
          <a:xfrm>
            <a:off x="6131488" y="2120160"/>
            <a:ext cx="295865" cy="294997"/>
          </a:xfrm>
          <a:prstGeom prst="ellipse">
            <a:avLst/>
          </a:prstGeom>
          <a:gradFill>
            <a:gsLst>
              <a:gs pos="100000">
                <a:srgbClr val="CA5319"/>
              </a:gs>
              <a:gs pos="0">
                <a:srgbClr val="FB9702"/>
              </a:gs>
            </a:gsLst>
            <a:lin ang="5400000" scaled="1"/>
          </a:gradFill>
          <a:ln w="28575">
            <a:gradFill>
              <a:gsLst>
                <a:gs pos="100000">
                  <a:srgbClr val="CA5319"/>
                </a:gs>
                <a:gs pos="0">
                  <a:srgbClr val="FB970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E9FDEC-3455-DEA8-9413-6CFF73E37DFB}"/>
              </a:ext>
            </a:extLst>
          </p:cNvPr>
          <p:cNvSpPr txBox="1"/>
          <p:nvPr/>
        </p:nvSpPr>
        <p:spPr>
          <a:xfrm>
            <a:off x="2959945" y="818865"/>
            <a:ext cx="2909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inf2.xlarge EC2 Instance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83DEA4-1F72-9A09-C775-F46219FEC5D9}"/>
              </a:ext>
            </a:extLst>
          </p:cNvPr>
          <p:cNvSpPr/>
          <p:nvPr/>
        </p:nvSpPr>
        <p:spPr>
          <a:xfrm>
            <a:off x="8244300" y="1961538"/>
            <a:ext cx="2852068" cy="620461"/>
          </a:xfrm>
          <a:prstGeom prst="rect">
            <a:avLst/>
          </a:prstGeom>
          <a:noFill/>
          <a:ln w="28575">
            <a:gradFill>
              <a:gsLst>
                <a:gs pos="100000">
                  <a:srgbClr val="CA5319"/>
                </a:gs>
                <a:gs pos="0">
                  <a:srgbClr val="FB970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E4963B-4FFC-7D3D-69D1-7B75AE2FDCB6}"/>
              </a:ext>
            </a:extLst>
          </p:cNvPr>
          <p:cNvSpPr txBox="1"/>
          <p:nvPr/>
        </p:nvSpPr>
        <p:spPr>
          <a:xfrm>
            <a:off x="8244300" y="2098381"/>
            <a:ext cx="285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AWS Inferentia2 accelerator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EF674CA-E02A-BDD4-A675-DA405BBA8D02}"/>
              </a:ext>
            </a:extLst>
          </p:cNvPr>
          <p:cNvCxnSpPr>
            <a:cxnSpLocks/>
            <a:stCxn id="47" idx="6"/>
            <a:endCxn id="46" idx="2"/>
          </p:cNvCxnSpPr>
          <p:nvPr/>
        </p:nvCxnSpPr>
        <p:spPr>
          <a:xfrm>
            <a:off x="6427353" y="2267659"/>
            <a:ext cx="834507" cy="0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1D9E5EE-8160-F590-B23D-35E8822F2268}"/>
              </a:ext>
            </a:extLst>
          </p:cNvPr>
          <p:cNvSpPr/>
          <p:nvPr/>
        </p:nvSpPr>
        <p:spPr>
          <a:xfrm>
            <a:off x="4117069" y="3319512"/>
            <a:ext cx="1262860" cy="525216"/>
          </a:xfrm>
          <a:prstGeom prst="rect">
            <a:avLst/>
          </a:prstGeom>
          <a:noFill/>
          <a:ln w="28575">
            <a:gradFill>
              <a:gsLst>
                <a:gs pos="100000">
                  <a:schemeClr val="accent6">
                    <a:lumMod val="75000"/>
                  </a:schemeClr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6B067B-C754-F95D-0191-B290F010D2BE}"/>
              </a:ext>
            </a:extLst>
          </p:cNvPr>
          <p:cNvSpPr txBox="1"/>
          <p:nvPr/>
        </p:nvSpPr>
        <p:spPr>
          <a:xfrm>
            <a:off x="4117069" y="3399264"/>
            <a:ext cx="1262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ECC3F04-D710-41D3-6FE1-E3DBC84E489D}"/>
              </a:ext>
            </a:extLst>
          </p:cNvPr>
          <p:cNvSpPr/>
          <p:nvPr/>
        </p:nvSpPr>
        <p:spPr>
          <a:xfrm>
            <a:off x="4115810" y="2252923"/>
            <a:ext cx="1561402" cy="525216"/>
          </a:xfrm>
          <a:prstGeom prst="rect">
            <a:avLst/>
          </a:prstGeom>
          <a:noFill/>
          <a:ln w="28575">
            <a:gradFill>
              <a:gsLst>
                <a:gs pos="100000">
                  <a:schemeClr val="accent6">
                    <a:lumMod val="75000"/>
                  </a:schemeClr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753ADC-93C1-BD64-B5FC-C14D3E3051F7}"/>
              </a:ext>
            </a:extLst>
          </p:cNvPr>
          <p:cNvSpPr txBox="1"/>
          <p:nvPr/>
        </p:nvSpPr>
        <p:spPr>
          <a:xfrm>
            <a:off x="4115810" y="2335382"/>
            <a:ext cx="1561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AWS Neuron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5741DD-3893-FCBE-2C4C-7374FB2AE903}"/>
              </a:ext>
            </a:extLst>
          </p:cNvPr>
          <p:cNvCxnSpPr>
            <a:cxnSpLocks/>
            <a:stCxn id="62" idx="3"/>
            <a:endCxn id="47" idx="2"/>
          </p:cNvCxnSpPr>
          <p:nvPr/>
        </p:nvCxnSpPr>
        <p:spPr>
          <a:xfrm flipV="1">
            <a:off x="5677212" y="2267659"/>
            <a:ext cx="454276" cy="237000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2" name="Graphic 6">
            <a:extLst>
              <a:ext uri="{FF2B5EF4-FFF2-40B4-BE49-F238E27FC236}">
                <a16:creationId xmlns:a16="http://schemas.microsoft.com/office/drawing/2014/main" id="{F77D0539-EC15-A3D3-67C9-50E89BA8C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133777" y="31863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24">
            <a:extLst>
              <a:ext uri="{FF2B5EF4-FFF2-40B4-BE49-F238E27FC236}">
                <a16:creationId xmlns:a16="http://schemas.microsoft.com/office/drawing/2014/main" id="{701AA2DB-4250-05B1-8C16-779110CF4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34" y="3982958"/>
            <a:ext cx="22907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05C201B-5C75-2A4B-EB70-7C96F6C9E6A3}"/>
              </a:ext>
            </a:extLst>
          </p:cNvPr>
          <p:cNvCxnSpPr>
            <a:cxnSpLocks/>
            <a:stCxn id="72" idx="3"/>
            <a:endCxn id="89" idx="2"/>
          </p:cNvCxnSpPr>
          <p:nvPr/>
        </p:nvCxnSpPr>
        <p:spPr>
          <a:xfrm>
            <a:off x="1895777" y="3567373"/>
            <a:ext cx="2127212" cy="3798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8" name="Graphic 17">
            <a:extLst>
              <a:ext uri="{FF2B5EF4-FFF2-40B4-BE49-F238E27FC236}">
                <a16:creationId xmlns:a16="http://schemas.microsoft.com/office/drawing/2014/main" id="{CE535D94-BC31-4BCF-FA81-4EC393621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383" y="318262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24">
            <a:extLst>
              <a:ext uri="{FF2B5EF4-FFF2-40B4-BE49-F238E27FC236}">
                <a16:creationId xmlns:a16="http://schemas.microsoft.com/office/drawing/2014/main" id="{D1DEC1B8-7D5A-6FD6-A2D9-573AB19CF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4138" y="3982959"/>
            <a:ext cx="22907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D48AD42-3160-E6F3-D10A-51DE4F70EA82}"/>
              </a:ext>
            </a:extLst>
          </p:cNvPr>
          <p:cNvCxnSpPr>
            <a:cxnSpLocks/>
            <a:stCxn id="78" idx="1"/>
            <a:endCxn id="84" idx="6"/>
          </p:cNvCxnSpPr>
          <p:nvPr/>
        </p:nvCxnSpPr>
        <p:spPr>
          <a:xfrm flipH="1">
            <a:off x="6427351" y="3563629"/>
            <a:ext cx="2294032" cy="1977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F57F5F66-ADD5-275B-317E-3FFCC13311A2}"/>
              </a:ext>
            </a:extLst>
          </p:cNvPr>
          <p:cNvSpPr/>
          <p:nvPr/>
        </p:nvSpPr>
        <p:spPr>
          <a:xfrm>
            <a:off x="6131486" y="3418107"/>
            <a:ext cx="295865" cy="294997"/>
          </a:xfrm>
          <a:prstGeom prst="ellipse">
            <a:avLst/>
          </a:prstGeom>
          <a:gradFill>
            <a:gsLst>
              <a:gs pos="100000">
                <a:srgbClr val="CA5319"/>
              </a:gs>
              <a:gs pos="0">
                <a:srgbClr val="FB9702"/>
              </a:gs>
            </a:gsLst>
            <a:lin ang="5400000" scaled="1"/>
          </a:gradFill>
          <a:ln w="28575">
            <a:gradFill>
              <a:gsLst>
                <a:gs pos="100000">
                  <a:srgbClr val="CA5319"/>
                </a:gs>
                <a:gs pos="0">
                  <a:srgbClr val="FB970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306EC7D-673F-D82C-D1BF-72B4FEC41D3F}"/>
              </a:ext>
            </a:extLst>
          </p:cNvPr>
          <p:cNvCxnSpPr>
            <a:cxnSpLocks/>
            <a:stCxn id="84" idx="2"/>
            <a:endCxn id="95" idx="6"/>
          </p:cNvCxnSpPr>
          <p:nvPr/>
        </p:nvCxnSpPr>
        <p:spPr>
          <a:xfrm flipH="1" flipV="1">
            <a:off x="5504692" y="3563629"/>
            <a:ext cx="626794" cy="1977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A04F8E0-D20C-594C-9948-F0B3CEE6080E}"/>
              </a:ext>
            </a:extLst>
          </p:cNvPr>
          <p:cNvSpPr/>
          <p:nvPr/>
        </p:nvSpPr>
        <p:spPr>
          <a:xfrm>
            <a:off x="4022989" y="3467619"/>
            <a:ext cx="207713" cy="207104"/>
          </a:xfrm>
          <a:prstGeom prst="ellipse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66F3025-1B12-0353-AFBF-9BEC0801909C}"/>
              </a:ext>
            </a:extLst>
          </p:cNvPr>
          <p:cNvSpPr/>
          <p:nvPr/>
        </p:nvSpPr>
        <p:spPr>
          <a:xfrm>
            <a:off x="5580487" y="2401107"/>
            <a:ext cx="207713" cy="207104"/>
          </a:xfrm>
          <a:prstGeom prst="ellipse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EBE83CE-4693-C8D2-5436-08E984791A59}"/>
              </a:ext>
            </a:extLst>
          </p:cNvPr>
          <p:cNvSpPr/>
          <p:nvPr/>
        </p:nvSpPr>
        <p:spPr>
          <a:xfrm>
            <a:off x="4644642" y="2684961"/>
            <a:ext cx="207713" cy="207104"/>
          </a:xfrm>
          <a:prstGeom prst="ellipse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44BD887-9BF2-9512-6D27-95B093EA332F}"/>
              </a:ext>
            </a:extLst>
          </p:cNvPr>
          <p:cNvSpPr/>
          <p:nvPr/>
        </p:nvSpPr>
        <p:spPr>
          <a:xfrm>
            <a:off x="5296979" y="3460077"/>
            <a:ext cx="207713" cy="207104"/>
          </a:xfrm>
          <a:prstGeom prst="ellipse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4D2FCC9-8F6B-F0C8-E5C2-5030351FAAEF}"/>
              </a:ext>
            </a:extLst>
          </p:cNvPr>
          <p:cNvSpPr/>
          <p:nvPr/>
        </p:nvSpPr>
        <p:spPr>
          <a:xfrm>
            <a:off x="4644642" y="3215309"/>
            <a:ext cx="207713" cy="207104"/>
          </a:xfrm>
          <a:prstGeom prst="ellipse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174F736-E01E-B2B4-7FCD-BB2FBF91F231}"/>
              </a:ext>
            </a:extLst>
          </p:cNvPr>
          <p:cNvCxnSpPr>
            <a:cxnSpLocks/>
            <a:stCxn id="97" idx="0"/>
            <a:endCxn id="93" idx="4"/>
          </p:cNvCxnSpPr>
          <p:nvPr/>
        </p:nvCxnSpPr>
        <p:spPr>
          <a:xfrm flipV="1">
            <a:off x="4748499" y="2892065"/>
            <a:ext cx="0" cy="323244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1BF4E65-F73F-EB3B-9006-69B7AC249A69}"/>
              </a:ext>
            </a:extLst>
          </p:cNvPr>
          <p:cNvSpPr txBox="1"/>
          <p:nvPr/>
        </p:nvSpPr>
        <p:spPr>
          <a:xfrm>
            <a:off x="806380" y="2139887"/>
            <a:ext cx="142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browser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7C8DF34-DF86-02A1-B0A0-EA98661938DF}"/>
              </a:ext>
            </a:extLst>
          </p:cNvPr>
          <p:cNvCxnSpPr>
            <a:cxnSpLocks/>
            <a:stCxn id="103" idx="2"/>
            <a:endCxn id="72" idx="0"/>
          </p:cNvCxnSpPr>
          <p:nvPr/>
        </p:nvCxnSpPr>
        <p:spPr>
          <a:xfrm flipH="1">
            <a:off x="1514777" y="2509219"/>
            <a:ext cx="4758" cy="677154"/>
          </a:xfrm>
          <a:prstGeom prst="straightConnector1">
            <a:avLst/>
          </a:prstGeom>
          <a:ln w="349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94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2023-05-03T18:08:03Z</dcterms:created>
  <dcterms:modified xsi:type="dcterms:W3CDTF">2023-05-03T18:18:34Z</dcterms:modified>
</cp:coreProperties>
</file>