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/>
    <p:restoredTop sz="94694"/>
  </p:normalViewPr>
  <p:slideViewPr>
    <p:cSldViewPr snapToGrid="0">
      <p:cViewPr>
        <p:scale>
          <a:sx n="125" d="100"/>
          <a:sy n="125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761AB1-360D-5BC2-69D7-74B99CC0C833}"/>
              </a:ext>
            </a:extLst>
          </p:cNvPr>
          <p:cNvSpPr/>
          <p:nvPr/>
        </p:nvSpPr>
        <p:spPr>
          <a:xfrm>
            <a:off x="2508283" y="2760202"/>
            <a:ext cx="2108215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D641FC-E06F-5DA8-A71E-F0494C199FC0}"/>
              </a:ext>
            </a:extLst>
          </p:cNvPr>
          <p:cNvSpPr/>
          <p:nvPr/>
        </p:nvSpPr>
        <p:spPr>
          <a:xfrm>
            <a:off x="3147398" y="4069141"/>
            <a:ext cx="863525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B73B0-6B2D-DA62-9006-5885F3BE20AE}"/>
              </a:ext>
            </a:extLst>
          </p:cNvPr>
          <p:cNvSpPr/>
          <p:nvPr/>
        </p:nvSpPr>
        <p:spPr>
          <a:xfrm>
            <a:off x="4781965" y="2760202"/>
            <a:ext cx="3536412" cy="311024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5165B3-567B-CF14-25BC-5576258A98A5}"/>
              </a:ext>
            </a:extLst>
          </p:cNvPr>
          <p:cNvSpPr/>
          <p:nvPr/>
        </p:nvSpPr>
        <p:spPr>
          <a:xfrm>
            <a:off x="2640170" y="3832572"/>
            <a:ext cx="5518992" cy="1309060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38E5968-344B-12E6-F639-70E46C4C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64" y="5488106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309D52-5D70-E238-9B46-C34D9947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7388" y="5488106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405984-4E88-723F-30C6-BB5007C270DA}"/>
              </a:ext>
            </a:extLst>
          </p:cNvPr>
          <p:cNvSpPr/>
          <p:nvPr/>
        </p:nvSpPr>
        <p:spPr>
          <a:xfrm>
            <a:off x="4785173" y="872221"/>
            <a:ext cx="3533204" cy="1575911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E150D-B79E-274A-455E-978797B9F51E}"/>
              </a:ext>
            </a:extLst>
          </p:cNvPr>
          <p:cNvSpPr txBox="1"/>
          <p:nvPr/>
        </p:nvSpPr>
        <p:spPr>
          <a:xfrm>
            <a:off x="508324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A79A174-609C-94F5-D6B8-CAADF3B2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965" y="874773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EE41CB-4A38-567C-9477-F01A47BAAEFF}"/>
              </a:ext>
            </a:extLst>
          </p:cNvPr>
          <p:cNvSpPr/>
          <p:nvPr/>
        </p:nvSpPr>
        <p:spPr>
          <a:xfrm>
            <a:off x="2508283" y="872221"/>
            <a:ext cx="2108215" cy="1575912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solidFill>
              <a:schemeClr val="accent6">
                <a:lumMod val="75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E20B7-4FFE-3D53-E6F3-4DCC8298FAB2}"/>
              </a:ext>
            </a:extLst>
          </p:cNvPr>
          <p:cNvSpPr txBox="1"/>
          <p:nvPr/>
        </p:nvSpPr>
        <p:spPr>
          <a:xfrm>
            <a:off x="2806355" y="872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FFCCF51-86AD-1206-D3F2-3B2DC051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874773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6629E2-2E33-56B0-AC44-7F61DBD6FF49}"/>
              </a:ext>
            </a:extLst>
          </p:cNvPr>
          <p:cNvSpPr/>
          <p:nvPr/>
        </p:nvSpPr>
        <p:spPr>
          <a:xfrm>
            <a:off x="964843" y="693110"/>
            <a:ext cx="7584353" cy="529011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AA445-E9DB-7E9C-EB6B-410BC2E7797F}"/>
              </a:ext>
            </a:extLst>
          </p:cNvPr>
          <p:cNvSpPr/>
          <p:nvPr/>
        </p:nvSpPr>
        <p:spPr>
          <a:xfrm>
            <a:off x="2468281" y="307371"/>
            <a:ext cx="2187552" cy="579167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5D6EF-2E78-99FF-BFE0-509B3912AC3D}"/>
              </a:ext>
            </a:extLst>
          </p:cNvPr>
          <p:cNvSpPr/>
          <p:nvPr/>
        </p:nvSpPr>
        <p:spPr>
          <a:xfrm>
            <a:off x="4747462" y="307372"/>
            <a:ext cx="3615006" cy="57916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571DF55-956C-FD88-274C-FCF64261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44" y="692337"/>
            <a:ext cx="381000" cy="381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291D39-84A4-C4BD-C87D-17885859E10A}"/>
              </a:ext>
            </a:extLst>
          </p:cNvPr>
          <p:cNvSpPr txBox="1"/>
          <p:nvPr/>
        </p:nvSpPr>
        <p:spPr>
          <a:xfrm>
            <a:off x="2841552" y="5543353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0CF3E-40B0-D37B-204D-6AD1F840BDA3}"/>
              </a:ext>
            </a:extLst>
          </p:cNvPr>
          <p:cNvSpPr txBox="1"/>
          <p:nvPr/>
        </p:nvSpPr>
        <p:spPr>
          <a:xfrm>
            <a:off x="5083245" y="5536024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F61E3-2A7A-26CA-5DE7-82E434960886}"/>
              </a:ext>
            </a:extLst>
          </p:cNvPr>
          <p:cNvSpPr txBox="1"/>
          <p:nvPr/>
        </p:nvSpPr>
        <p:spPr>
          <a:xfrm>
            <a:off x="705314" y="2037188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5E9C9AC-B679-E56E-F108-6A42A448E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4899" y="1557162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E85C279-D048-E127-F800-B93C8DDECBF4}"/>
              </a:ext>
            </a:extLst>
          </p:cNvPr>
          <p:cNvSpPr/>
          <p:nvPr/>
        </p:nvSpPr>
        <p:spPr>
          <a:xfrm>
            <a:off x="2640171" y="1423647"/>
            <a:ext cx="5518991" cy="871393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8">
            <a:extLst>
              <a:ext uri="{FF2B5EF4-FFF2-40B4-BE49-F238E27FC236}">
                <a16:creationId xmlns:a16="http://schemas.microsoft.com/office/drawing/2014/main" id="{EF1C806B-C0EB-5A25-CDA3-2DAA5F63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836886" y="163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BF8EE5-D245-9049-858A-2D4F8248FCA8}"/>
              </a:ext>
            </a:extLst>
          </p:cNvPr>
          <p:cNvSpPr txBox="1"/>
          <p:nvPr/>
        </p:nvSpPr>
        <p:spPr>
          <a:xfrm>
            <a:off x="3326538" y="1659634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D24C5-CB35-6C3F-B3B7-14093D136475}"/>
              </a:ext>
            </a:extLst>
          </p:cNvPr>
          <p:cNvSpPr txBox="1"/>
          <p:nvPr/>
        </p:nvSpPr>
        <p:spPr>
          <a:xfrm>
            <a:off x="5172166" y="1704782"/>
            <a:ext cx="31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in each AZ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19E04C-44C2-5C1A-BE47-ACF38A15251B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1814266" y="1784184"/>
            <a:ext cx="748203" cy="5763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F8FFE-F0FA-52B1-2BE7-C397FE376154}"/>
              </a:ext>
            </a:extLst>
          </p:cNvPr>
          <p:cNvCxnSpPr>
            <a:cxnSpLocks/>
          </p:cNvCxnSpPr>
          <p:nvPr/>
        </p:nvCxnSpPr>
        <p:spPr>
          <a:xfrm>
            <a:off x="265713" y="1784184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A81847-A523-7E7B-D381-96E47C883D0D}"/>
              </a:ext>
            </a:extLst>
          </p:cNvPr>
          <p:cNvSpPr txBox="1"/>
          <p:nvPr/>
        </p:nvSpPr>
        <p:spPr>
          <a:xfrm>
            <a:off x="192511" y="152804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9AFDC-1C44-4E86-1BDA-69369D5DD5EC}"/>
              </a:ext>
            </a:extLst>
          </p:cNvPr>
          <p:cNvGrpSpPr/>
          <p:nvPr/>
        </p:nvGrpSpPr>
        <p:grpSpPr>
          <a:xfrm>
            <a:off x="3355490" y="2982493"/>
            <a:ext cx="457200" cy="711070"/>
            <a:chOff x="2909581" y="4954458"/>
            <a:chExt cx="457200" cy="711070"/>
          </a:xfrm>
        </p:grpSpPr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ABBD6A95-45B6-0EAA-3A31-324BAB9AC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32" name="Graphic 37">
              <a:extLst>
                <a:ext uri="{FF2B5EF4-FFF2-40B4-BE49-F238E27FC236}">
                  <a16:creationId xmlns:a16="http://schemas.microsoft.com/office/drawing/2014/main" id="{A104FF1F-70E7-7165-6975-D83345039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0924648-2AAE-4549-B34C-5CFA3808CF31}"/>
              </a:ext>
            </a:extLst>
          </p:cNvPr>
          <p:cNvSpPr/>
          <p:nvPr/>
        </p:nvSpPr>
        <p:spPr>
          <a:xfrm>
            <a:off x="3502725" y="222171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A4563E-A1EB-D59F-01A5-362137B0A0E9}"/>
              </a:ext>
            </a:extLst>
          </p:cNvPr>
          <p:cNvSpPr/>
          <p:nvPr/>
        </p:nvSpPr>
        <p:spPr>
          <a:xfrm>
            <a:off x="7229748" y="223441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8AD56E-9EB9-794E-9504-F900AAA0EA61}"/>
              </a:ext>
            </a:extLst>
          </p:cNvPr>
          <p:cNvSpPr/>
          <p:nvPr/>
        </p:nvSpPr>
        <p:spPr>
          <a:xfrm>
            <a:off x="5706074" y="223050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DD386FB-95C3-AF46-276E-ED266816C453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 rot="5400000">
            <a:off x="3285068" y="2683470"/>
            <a:ext cx="59804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0B573C-177D-BF10-5260-E93DDB35332F}"/>
              </a:ext>
            </a:extLst>
          </p:cNvPr>
          <p:cNvSpPr txBox="1"/>
          <p:nvPr/>
        </p:nvSpPr>
        <p:spPr>
          <a:xfrm>
            <a:off x="2920331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A0FC7F-FF4F-0923-84DD-EFC409163FEE}"/>
              </a:ext>
            </a:extLst>
          </p:cNvPr>
          <p:cNvCxnSpPr>
            <a:cxnSpLocks/>
          </p:cNvCxnSpPr>
          <p:nvPr/>
        </p:nvCxnSpPr>
        <p:spPr>
          <a:xfrm>
            <a:off x="3578920" y="3686961"/>
            <a:ext cx="5170" cy="476011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869915-2DBF-C9BC-BA42-9B9B0059FEDD}"/>
              </a:ext>
            </a:extLst>
          </p:cNvPr>
          <p:cNvGrpSpPr/>
          <p:nvPr/>
        </p:nvGrpSpPr>
        <p:grpSpPr>
          <a:xfrm>
            <a:off x="5555708" y="2988817"/>
            <a:ext cx="457200" cy="711070"/>
            <a:chOff x="2909581" y="4954458"/>
            <a:chExt cx="457200" cy="711070"/>
          </a:xfrm>
        </p:grpSpPr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B6B7F80D-D697-C031-7FFD-00BD202E5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47" name="Graphic 37">
              <a:extLst>
                <a:ext uri="{FF2B5EF4-FFF2-40B4-BE49-F238E27FC236}">
                  <a16:creationId xmlns:a16="http://schemas.microsoft.com/office/drawing/2014/main" id="{3A6B47D2-1E15-330F-DB18-B0D3EC10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94FE692-BFB0-6C97-487E-975703C33DC0}"/>
              </a:ext>
            </a:extLst>
          </p:cNvPr>
          <p:cNvSpPr txBox="1"/>
          <p:nvPr/>
        </p:nvSpPr>
        <p:spPr>
          <a:xfrm>
            <a:off x="5120549" y="278758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4E8FC2-9188-B7B9-2C91-9780584583B2}"/>
              </a:ext>
            </a:extLst>
          </p:cNvPr>
          <p:cNvGrpSpPr/>
          <p:nvPr/>
        </p:nvGrpSpPr>
        <p:grpSpPr>
          <a:xfrm>
            <a:off x="7079977" y="2982493"/>
            <a:ext cx="457200" cy="711070"/>
            <a:chOff x="2909581" y="4954458"/>
            <a:chExt cx="457200" cy="711070"/>
          </a:xfrm>
        </p:grpSpPr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0B2B708D-ED29-FE22-A49B-40B8242A1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951" y="5403920"/>
              <a:ext cx="430119" cy="26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ENI</a:t>
              </a:r>
            </a:p>
          </p:txBody>
        </p:sp>
        <p:pic>
          <p:nvPicPr>
            <p:cNvPr id="57" name="Graphic 37">
              <a:extLst>
                <a:ext uri="{FF2B5EF4-FFF2-40B4-BE49-F238E27FC236}">
                  <a16:creationId xmlns:a16="http://schemas.microsoft.com/office/drawing/2014/main" id="{3DEB5AC1-8790-66B7-C325-332D312BB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09581" y="49544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5796CA-021A-469B-0B74-E18C55EF6268}"/>
              </a:ext>
            </a:extLst>
          </p:cNvPr>
          <p:cNvSpPr txBox="1"/>
          <p:nvPr/>
        </p:nvSpPr>
        <p:spPr>
          <a:xfrm>
            <a:off x="6644818" y="278126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8F7A2C5-544D-A344-B86C-3066F311FC35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rot="5400000">
            <a:off x="5488082" y="2689458"/>
            <a:ext cx="595585" cy="313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3B41994-82C1-56CF-5809-D52FAE0DA504}"/>
              </a:ext>
            </a:extLst>
          </p:cNvPr>
          <p:cNvCxnSpPr>
            <a:cxnSpLocks/>
            <a:stCxn id="34" idx="4"/>
            <a:endCxn id="57" idx="0"/>
          </p:cNvCxnSpPr>
          <p:nvPr/>
        </p:nvCxnSpPr>
        <p:spPr>
          <a:xfrm rot="5400000">
            <a:off x="7017171" y="2688549"/>
            <a:ext cx="585351" cy="2537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6EE6BB8-A1D3-0391-0904-F3F79611726F}"/>
              </a:ext>
            </a:extLst>
          </p:cNvPr>
          <p:cNvSpPr txBox="1"/>
          <p:nvPr/>
        </p:nvSpPr>
        <p:spPr>
          <a:xfrm>
            <a:off x="1864801" y="1500347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1985866-B54A-A778-953F-0718EE130B9F}"/>
              </a:ext>
            </a:extLst>
          </p:cNvPr>
          <p:cNvSpPr/>
          <p:nvPr/>
        </p:nvSpPr>
        <p:spPr>
          <a:xfrm>
            <a:off x="2562469" y="1708581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603A17-1B5E-C5CF-7750-082E6EC267DA}"/>
              </a:ext>
            </a:extLst>
          </p:cNvPr>
          <p:cNvSpPr txBox="1"/>
          <p:nvPr/>
        </p:nvSpPr>
        <p:spPr>
          <a:xfrm>
            <a:off x="2991412" y="482934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4">
            <a:extLst>
              <a:ext uri="{FF2B5EF4-FFF2-40B4-BE49-F238E27FC236}">
                <a16:creationId xmlns:a16="http://schemas.microsoft.com/office/drawing/2014/main" id="{85C3061F-1151-8210-4BB7-8169C998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4780166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4">
            <a:extLst>
              <a:ext uri="{FF2B5EF4-FFF2-40B4-BE49-F238E27FC236}">
                <a16:creationId xmlns:a16="http://schemas.microsoft.com/office/drawing/2014/main" id="{0E89E4DF-65DA-D24B-20B3-D8D94051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363860" y="4052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B9C0B9-FAD4-B644-D9F9-78A01C271DAD}"/>
              </a:ext>
            </a:extLst>
          </p:cNvPr>
          <p:cNvSpPr txBox="1"/>
          <p:nvPr/>
        </p:nvSpPr>
        <p:spPr>
          <a:xfrm>
            <a:off x="3121573" y="4415545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F23BF7-06EA-65A7-4677-910186E033B1}"/>
              </a:ext>
            </a:extLst>
          </p:cNvPr>
          <p:cNvSpPr txBox="1"/>
          <p:nvPr/>
        </p:nvSpPr>
        <p:spPr>
          <a:xfrm>
            <a:off x="3544442" y="385363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4DA597-DCE8-87FB-C187-4AE3A7A87F9D}"/>
              </a:ext>
            </a:extLst>
          </p:cNvPr>
          <p:cNvSpPr/>
          <p:nvPr/>
        </p:nvSpPr>
        <p:spPr>
          <a:xfrm>
            <a:off x="5354528" y="4069141"/>
            <a:ext cx="863525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5BA022-D58A-D1CC-56BE-61A5ABFE1F17}"/>
              </a:ext>
            </a:extLst>
          </p:cNvPr>
          <p:cNvCxnSpPr>
            <a:cxnSpLocks/>
          </p:cNvCxnSpPr>
          <p:nvPr/>
        </p:nvCxnSpPr>
        <p:spPr>
          <a:xfrm>
            <a:off x="5786050" y="3686961"/>
            <a:ext cx="5170" cy="476011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34">
            <a:extLst>
              <a:ext uri="{FF2B5EF4-FFF2-40B4-BE49-F238E27FC236}">
                <a16:creationId xmlns:a16="http://schemas.microsoft.com/office/drawing/2014/main" id="{40B445FF-8FF3-9D8A-98B9-6AE00A00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570990" y="4052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75F12EF-1376-89D4-0887-B5AB64120E64}"/>
              </a:ext>
            </a:extLst>
          </p:cNvPr>
          <p:cNvSpPr txBox="1"/>
          <p:nvPr/>
        </p:nvSpPr>
        <p:spPr>
          <a:xfrm>
            <a:off x="5328703" y="4415545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F2F798-913D-2FAD-10FF-710DC03760CA}"/>
              </a:ext>
            </a:extLst>
          </p:cNvPr>
          <p:cNvSpPr txBox="1"/>
          <p:nvPr/>
        </p:nvSpPr>
        <p:spPr>
          <a:xfrm>
            <a:off x="5751572" y="385363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DF16E7-9F15-9420-F773-2367668ACE44}"/>
              </a:ext>
            </a:extLst>
          </p:cNvPr>
          <p:cNvSpPr/>
          <p:nvPr/>
        </p:nvSpPr>
        <p:spPr>
          <a:xfrm>
            <a:off x="6879352" y="4079301"/>
            <a:ext cx="863525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125CB5E-A0AA-63EC-261C-C243532847E6}"/>
              </a:ext>
            </a:extLst>
          </p:cNvPr>
          <p:cNvCxnSpPr>
            <a:cxnSpLocks/>
          </p:cNvCxnSpPr>
          <p:nvPr/>
        </p:nvCxnSpPr>
        <p:spPr>
          <a:xfrm>
            <a:off x="7310874" y="3697121"/>
            <a:ext cx="5170" cy="476011"/>
          </a:xfrm>
          <a:prstGeom prst="line">
            <a:avLst/>
          </a:prstGeom>
          <a:ln w="34925">
            <a:solidFill>
              <a:srgbClr val="FB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0ED235F4-D835-93DB-9FD2-40B426C57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095814" y="4062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6CA3851-C004-EDDC-89CB-E25C9AC8FF92}"/>
              </a:ext>
            </a:extLst>
          </p:cNvPr>
          <p:cNvSpPr txBox="1"/>
          <p:nvPr/>
        </p:nvSpPr>
        <p:spPr>
          <a:xfrm>
            <a:off x="6853527" y="4425705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0A63C3-370F-E268-D3F0-EE4E55643C08}"/>
              </a:ext>
            </a:extLst>
          </p:cNvPr>
          <p:cNvSpPr txBox="1"/>
          <p:nvPr/>
        </p:nvSpPr>
        <p:spPr>
          <a:xfrm>
            <a:off x="7276396" y="386379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</p:spTree>
    <p:extLst>
      <p:ext uri="{BB962C8B-B14F-4D97-AF65-F5344CB8AC3E}">
        <p14:creationId xmlns:p14="http://schemas.microsoft.com/office/powerpoint/2010/main" val="16909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50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2023-05-03T18:08:03Z</dcterms:created>
  <dcterms:modified xsi:type="dcterms:W3CDTF">2023-05-17T17:21:03Z</dcterms:modified>
</cp:coreProperties>
</file>