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FA5B8-06D1-42A8-831F-8EFDFDFB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449D2-7DB2-45F6-A8BD-CE039600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DF3882-3B35-43D2-A8F6-37A49DBB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934EE8-4355-4924-9E7B-AA24630E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8EC42-4C4C-4BB7-A6F5-DB1B6BB3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F520C-1EDE-4AA5-92A2-084305A0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566399-DCC5-47D4-95DD-BBB4A6C4D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C7C6D-44C4-4800-BAFA-8A4C0C34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C4F32-D7DC-4D3D-8FE9-5497F4CF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FC805C-1379-4E10-87E9-A2343B24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9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F4831C-F7C4-4AFE-9914-E906983E9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819132-E344-4F1A-8EFF-66331BF7F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8266C-C9FF-454A-A6AF-7E27F8AF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65773-AAB3-405D-9D24-6D4C5643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DD7A0-E1A9-4538-BF9E-94DE8B7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6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F85C-1043-4AC9-BDF0-5D3742B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D282D-4F86-4848-B36F-39EE18D5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B2D25-89D3-4F7E-955A-CF09A2BD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4B30B-095B-4D11-81D3-521A4B34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AC7CB-4227-43D1-8459-C2DB6BB0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1746-FB1E-4F67-B249-433B00A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6C0B7A-7FD0-406C-9F12-648560B9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38B28-CD41-486D-A46E-84FABD7C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C9B03-101C-45D0-B8C7-D87FC7F6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6809FC-E049-4463-8A54-76425BD4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8BF40-7E4F-44D9-A6EC-87377775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CE13A-83C5-44C8-9861-3025780D0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143B3-6041-433B-96FA-233E42EB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2CFD9D-9579-4F91-8B30-B5AD9C8F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FEBCF-A89C-4EC1-88B7-1ACFF157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338C7-8DF8-43EC-9114-A9AF233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9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8614B-15C1-4CF0-8B0E-B1ECCC5B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01292-1A0E-4069-9977-86CE3DB8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EEE49E-C44B-46BA-8B42-6B971E88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E6A12C-C313-48E9-9BCB-75D08B225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16CE53-A034-41BA-9C9E-12FCE4043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CD88E9-2501-4664-B0F7-A5441273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C342A3-BBCD-4784-9CF0-158A3A8F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CEBB6-B3A3-44A7-B322-132D13CF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9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1C305-11B7-4ADB-A239-343ABBDE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76A77D-B4F7-4998-BF5A-0ED37B18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315A7F-ABD4-4E92-BF43-7C494B5D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EA890B-F87C-4933-BE0D-AC8DAFB3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43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B1C727-2A1A-40F9-9A7C-738C2585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F1EBE9-96E6-493A-B6EE-CA512759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478D46-B502-47B3-8E2A-600AB299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7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9C4FB-AF20-4D1B-A86E-E6583560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049CA-D410-4CD5-8131-28A341D5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BEEC11-0FEB-476E-BA80-B688236D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48BE6-DF28-4B34-AD0B-5815DE0B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9A587C-2BF9-45BD-A327-9642763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909307-9CF6-49A9-B9F7-06D60096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9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61ED6-2596-448C-86FD-6D00A05E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DB22EA-E3BA-4100-982A-3115571FF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99803-A597-4716-ACA6-C95B2DDB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A912C1-6A39-41DE-85A5-788AC45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314B8-3217-4592-A756-BFD679F9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D6A6EB-D4D2-49B8-87CB-7BAA1417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16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6A1B22-34FD-4BC1-BD17-4A342209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AB53C-C386-433E-9229-5B05733A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2EEEA-BF66-4C31-A35A-7C597A9FD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9E2A-597A-43EF-94C1-380339C31EB0}" type="datetimeFigureOut">
              <a:rPr lang="pt-BR" smtClean="0"/>
              <a:t>17/11/2018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62044-0497-4CAB-95CD-DA55287A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08298B-5302-4EF6-BC12-111888A8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A1CA-D6A4-4B3D-A6A1-2BF37D2045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F7EA453-585C-4473-8DA4-F18A5CFCD93E}"/>
              </a:ext>
            </a:extLst>
          </p:cNvPr>
          <p:cNvSpPr/>
          <p:nvPr/>
        </p:nvSpPr>
        <p:spPr>
          <a:xfrm>
            <a:off x="1497496" y="596347"/>
            <a:ext cx="1265582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INÍCIO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1CA996D-B4EF-4543-93EF-76A92C4D7D6A}"/>
              </a:ext>
            </a:extLst>
          </p:cNvPr>
          <p:cNvSpPr/>
          <p:nvPr/>
        </p:nvSpPr>
        <p:spPr>
          <a:xfrm>
            <a:off x="3822167" y="4308610"/>
            <a:ext cx="1550505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APROVADO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F62617B6-BA6A-46EE-A3F9-81701C4C6CAC}"/>
              </a:ext>
            </a:extLst>
          </p:cNvPr>
          <p:cNvSpPr/>
          <p:nvPr/>
        </p:nvSpPr>
        <p:spPr>
          <a:xfrm>
            <a:off x="1355035" y="1674742"/>
            <a:ext cx="1550504" cy="629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N1, N2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A2C58BB9-8703-4612-96DF-348AE945BE55}"/>
              </a:ext>
            </a:extLst>
          </p:cNvPr>
          <p:cNvSpPr/>
          <p:nvPr/>
        </p:nvSpPr>
        <p:spPr>
          <a:xfrm>
            <a:off x="1355035" y="4046881"/>
            <a:ext cx="1550504" cy="11529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 &gt; 6?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79E114-0807-4825-B550-F1EC9BDCEE78}"/>
              </a:ext>
            </a:extLst>
          </p:cNvPr>
          <p:cNvSpPr/>
          <p:nvPr/>
        </p:nvSpPr>
        <p:spPr>
          <a:xfrm>
            <a:off x="1355035" y="2819400"/>
            <a:ext cx="1550504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 = (N1 + N2)/2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5ED0A9F-6F0A-4245-9A30-07A82DE5FEC0}"/>
              </a:ext>
            </a:extLst>
          </p:cNvPr>
          <p:cNvSpPr/>
          <p:nvPr/>
        </p:nvSpPr>
        <p:spPr>
          <a:xfrm>
            <a:off x="1305338" y="5946913"/>
            <a:ext cx="1649897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REPROVADO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5387B5D-EB44-46E8-8C90-AD53A4AA4BA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130287" y="1225826"/>
            <a:ext cx="0" cy="44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7EB01D4-E038-455F-9C21-B625205B3D9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130287" y="2304221"/>
            <a:ext cx="0" cy="51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BDF37BE-C5F4-4584-9E1B-9D94FC847F4D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30287" y="3574774"/>
            <a:ext cx="0" cy="47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89E5307-3B30-4316-849D-D7281982CB1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130287" y="5199820"/>
            <a:ext cx="0" cy="74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CBFAD99-630F-4354-BDB2-4FE900DCC680}"/>
              </a:ext>
            </a:extLst>
          </p:cNvPr>
          <p:cNvSpPr txBox="1"/>
          <p:nvPr/>
        </p:nvSpPr>
        <p:spPr>
          <a:xfrm>
            <a:off x="3218621" y="42200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7C06215-D661-490D-A7EF-70F6A981789A}"/>
              </a:ext>
            </a:extLst>
          </p:cNvPr>
          <p:cNvSpPr txBox="1"/>
          <p:nvPr/>
        </p:nvSpPr>
        <p:spPr>
          <a:xfrm>
            <a:off x="2184167" y="53638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12EA8636-1203-4628-967F-239A71FA7076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2905539" y="4623350"/>
            <a:ext cx="916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F98DB00-493C-4478-ACD1-E211087BB1B4}"/>
              </a:ext>
            </a:extLst>
          </p:cNvPr>
          <p:cNvSpPr txBox="1"/>
          <p:nvPr/>
        </p:nvSpPr>
        <p:spPr>
          <a:xfrm>
            <a:off x="5844208" y="1306003"/>
            <a:ext cx="412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Calcular a média dos alunos de uma determinada escola. Só serão aprovados aqueles que tiverem média maior que 6.</a:t>
            </a:r>
          </a:p>
        </p:txBody>
      </p:sp>
      <p:sp>
        <p:nvSpPr>
          <p:cNvPr id="16" name="Elipse 3">
            <a:extLst>
              <a:ext uri="{FF2B5EF4-FFF2-40B4-BE49-F238E27FC236}">
                <a16:creationId xmlns:a16="http://schemas.microsoft.com/office/drawing/2014/main" id="{206BAD56-DD69-4BFF-B545-5A8EB6451DC0}"/>
              </a:ext>
            </a:extLst>
          </p:cNvPr>
          <p:cNvSpPr/>
          <p:nvPr/>
        </p:nvSpPr>
        <p:spPr>
          <a:xfrm>
            <a:off x="3964628" y="5946913"/>
            <a:ext cx="1265582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3FF52D-1E53-4375-9F08-2DE2F180B3D9}"/>
              </a:ext>
            </a:extLst>
          </p:cNvPr>
          <p:cNvCxnSpPr>
            <a:stCxn id="5" idx="4"/>
            <a:endCxn id="16" idx="0"/>
          </p:cNvCxnSpPr>
          <p:nvPr/>
        </p:nvCxnSpPr>
        <p:spPr>
          <a:xfrm flipH="1">
            <a:off x="4597419" y="4938089"/>
            <a:ext cx="1" cy="100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040203-EFEC-4BC6-AA6B-1F7A8A9F86A9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955235" y="6261653"/>
            <a:ext cx="1009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9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A2D8647-A626-486F-B6C5-AAE71F2419E1}"/>
              </a:ext>
            </a:extLst>
          </p:cNvPr>
          <p:cNvSpPr/>
          <p:nvPr/>
        </p:nvSpPr>
        <p:spPr>
          <a:xfrm>
            <a:off x="1497496" y="596347"/>
            <a:ext cx="1265582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INÍCIO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87348684-439D-42E0-A0F3-F914E4A774B7}"/>
              </a:ext>
            </a:extLst>
          </p:cNvPr>
          <p:cNvSpPr/>
          <p:nvPr/>
        </p:nvSpPr>
        <p:spPr>
          <a:xfrm>
            <a:off x="1355035" y="1674742"/>
            <a:ext cx="1550504" cy="629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SALÁRIO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2BC96825-AFEF-4C89-85DD-B13FA307CEF3}"/>
              </a:ext>
            </a:extLst>
          </p:cNvPr>
          <p:cNvSpPr/>
          <p:nvPr/>
        </p:nvSpPr>
        <p:spPr>
          <a:xfrm>
            <a:off x="1158739" y="2852530"/>
            <a:ext cx="1943095" cy="11529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/>
              <a:t>SALÁRIO &gt; R$2.000,00?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D62343-11E5-4791-B40B-50BE2DA50309}"/>
              </a:ext>
            </a:extLst>
          </p:cNvPr>
          <p:cNvSpPr/>
          <p:nvPr/>
        </p:nvSpPr>
        <p:spPr>
          <a:xfrm>
            <a:off x="4452730" y="3051312"/>
            <a:ext cx="1550504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SALÁRIO * 1,1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F5875D-87A4-4B3B-AD74-C30224747C22}"/>
              </a:ext>
            </a:extLst>
          </p:cNvPr>
          <p:cNvSpPr/>
          <p:nvPr/>
        </p:nvSpPr>
        <p:spPr>
          <a:xfrm>
            <a:off x="1355035" y="4805570"/>
            <a:ext cx="1550504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SALÁRIO * 1,2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8D22FCB-A065-4092-9FCF-4BF521D18D0B}"/>
              </a:ext>
            </a:extLst>
          </p:cNvPr>
          <p:cNvSpPr/>
          <p:nvPr/>
        </p:nvSpPr>
        <p:spPr>
          <a:xfrm>
            <a:off x="4595191" y="4868517"/>
            <a:ext cx="1265582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FIM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987F589-C343-4C69-A47A-CD0F2018FD0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130287" y="1225826"/>
            <a:ext cx="0" cy="44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2EDC01D-25D2-49C2-AA9E-372720CB9A4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01834" y="3428999"/>
            <a:ext cx="1350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495C442-D3D4-4BC8-B6BD-F3BB548206E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130287" y="2304221"/>
            <a:ext cx="0" cy="54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36FDE68-F751-418F-9D5D-5BF65202015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227982" y="3806686"/>
            <a:ext cx="0" cy="106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95A2699-5F62-4BA0-80C6-AD451E58AC10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2905539" y="5183257"/>
            <a:ext cx="168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0512C70-DC5F-462E-8DF2-48A71BF1022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30287" y="4005469"/>
            <a:ext cx="0" cy="8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BC2CB1C-4CB9-4B8B-80D5-88302D2E6AF9}"/>
              </a:ext>
            </a:extLst>
          </p:cNvPr>
          <p:cNvSpPr txBox="1"/>
          <p:nvPr/>
        </p:nvSpPr>
        <p:spPr>
          <a:xfrm>
            <a:off x="3605133" y="30323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BC5CC2E-A980-452A-B949-E30691E35498}"/>
              </a:ext>
            </a:extLst>
          </p:cNvPr>
          <p:cNvSpPr txBox="1"/>
          <p:nvPr/>
        </p:nvSpPr>
        <p:spPr>
          <a:xfrm>
            <a:off x="2317806" y="41877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68EA8F2-3C83-443D-B11B-04794F030702}"/>
              </a:ext>
            </a:extLst>
          </p:cNvPr>
          <p:cNvSpPr txBox="1"/>
          <p:nvPr/>
        </p:nvSpPr>
        <p:spPr>
          <a:xfrm>
            <a:off x="5844208" y="1306003"/>
            <a:ext cx="412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Calcular o aumento dos funcionários de uma determinada empresa. Se o salário for maior que R$2.000,00 o aumento será de 10%. Caso contrário, de 20%.</a:t>
            </a:r>
          </a:p>
        </p:txBody>
      </p:sp>
    </p:spTree>
    <p:extLst>
      <p:ext uri="{BB962C8B-B14F-4D97-AF65-F5344CB8AC3E}">
        <p14:creationId xmlns:p14="http://schemas.microsoft.com/office/powerpoint/2010/main" val="21566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142E79A-0B9B-424C-9359-22E35D39F4C3}"/>
              </a:ext>
            </a:extLst>
          </p:cNvPr>
          <p:cNvSpPr txBox="1"/>
          <p:nvPr/>
        </p:nvSpPr>
        <p:spPr>
          <a:xfrm>
            <a:off x="503584" y="615939"/>
            <a:ext cx="412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Dizer qual dos dois números que serão digitados é o maior ou se são iguais.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E3A6086-F57D-4848-873C-34B465D0359E}"/>
              </a:ext>
            </a:extLst>
          </p:cNvPr>
          <p:cNvSpPr/>
          <p:nvPr/>
        </p:nvSpPr>
        <p:spPr>
          <a:xfrm>
            <a:off x="5463209" y="477077"/>
            <a:ext cx="1265582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INÍCIO</a:t>
            </a:r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1A8DE88-8751-454F-BCE9-5AC26FE904C4}"/>
              </a:ext>
            </a:extLst>
          </p:cNvPr>
          <p:cNvSpPr/>
          <p:nvPr/>
        </p:nvSpPr>
        <p:spPr>
          <a:xfrm>
            <a:off x="5320748" y="1701246"/>
            <a:ext cx="1550504" cy="6294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N1, N2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3751BD3D-B732-49CF-B690-A7BD17469BE6}"/>
              </a:ext>
            </a:extLst>
          </p:cNvPr>
          <p:cNvSpPr/>
          <p:nvPr/>
        </p:nvSpPr>
        <p:spPr>
          <a:xfrm>
            <a:off x="5317434" y="2852530"/>
            <a:ext cx="1550504" cy="11529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N1 &gt; N2?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803BC3-B290-4DC2-8946-6CC86A20814D}"/>
              </a:ext>
            </a:extLst>
          </p:cNvPr>
          <p:cNvSpPr/>
          <p:nvPr/>
        </p:nvSpPr>
        <p:spPr>
          <a:xfrm>
            <a:off x="2955235" y="3035992"/>
            <a:ext cx="1550504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“O primeiro é o maior”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4263F12-5A7F-42C2-AF0E-1B137530D29F}"/>
              </a:ext>
            </a:extLst>
          </p:cNvPr>
          <p:cNvSpPr/>
          <p:nvPr/>
        </p:nvSpPr>
        <p:spPr>
          <a:xfrm>
            <a:off x="8020877" y="5771635"/>
            <a:ext cx="1265582" cy="629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9474070-A6F6-4BD9-8E1E-5D6193B3B67E}"/>
              </a:ext>
            </a:extLst>
          </p:cNvPr>
          <p:cNvSpPr/>
          <p:nvPr/>
        </p:nvSpPr>
        <p:spPr>
          <a:xfrm>
            <a:off x="7878416" y="2852529"/>
            <a:ext cx="1550504" cy="11529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N1 &lt; N2?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49B6E32-77A6-4D8D-A2B7-1B81AA78E3F8}"/>
              </a:ext>
            </a:extLst>
          </p:cNvPr>
          <p:cNvSpPr/>
          <p:nvPr/>
        </p:nvSpPr>
        <p:spPr>
          <a:xfrm>
            <a:off x="7878416" y="4444390"/>
            <a:ext cx="1550504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“O segundo é o maior”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F6B9B5-A996-464B-90D5-1021BEB39319}"/>
              </a:ext>
            </a:extLst>
          </p:cNvPr>
          <p:cNvSpPr/>
          <p:nvPr/>
        </p:nvSpPr>
        <p:spPr>
          <a:xfrm>
            <a:off x="9872866" y="4449419"/>
            <a:ext cx="1550504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“São iguais”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FE0114A-A31D-47A1-BCCC-9A8058D1047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867938" y="3428999"/>
            <a:ext cx="1010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63D74C6-9D64-492C-81C2-DF609DE668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6092686" y="2330725"/>
            <a:ext cx="3314" cy="52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E322E3A-CD7E-4D4A-83D7-A6C3AA2081D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1106556"/>
            <a:ext cx="0" cy="59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DE14BD1-D6CB-4C6E-B29D-5B570F86535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4505739" y="3413679"/>
            <a:ext cx="811695" cy="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C194DA8-6717-4BB3-9703-56A582967AF2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653668" y="5199764"/>
            <a:ext cx="0" cy="5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DBD1654-BCBD-4D4F-8A2C-03DCA95C9935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rot="16200000" flipH="1">
            <a:off x="4728178" y="2793675"/>
            <a:ext cx="2295009" cy="4290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765A80D8-2F70-4278-A559-D8A893C73EDA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>
            <a:off x="9428920" y="3428999"/>
            <a:ext cx="1219198" cy="1020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A64A87FF-1E21-418C-8CC4-965CD00EE739}"/>
              </a:ext>
            </a:extLst>
          </p:cNvPr>
          <p:cNvCxnSpPr>
            <a:stCxn id="15" idx="2"/>
            <a:endCxn id="12" idx="6"/>
          </p:cNvCxnSpPr>
          <p:nvPr/>
        </p:nvCxnSpPr>
        <p:spPr>
          <a:xfrm rot="5400000">
            <a:off x="9526498" y="4964755"/>
            <a:ext cx="881582" cy="1361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02D9DE-B10B-4A17-877E-274D5ED8E2B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653668" y="4005468"/>
            <a:ext cx="0" cy="4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4">
            <a:extLst>
              <a:ext uri="{FF2B5EF4-FFF2-40B4-BE49-F238E27FC236}">
                <a16:creationId xmlns:a16="http://schemas.microsoft.com/office/drawing/2014/main" id="{04770608-5EB4-4176-B676-18F966665CEF}"/>
              </a:ext>
            </a:extLst>
          </p:cNvPr>
          <p:cNvSpPr txBox="1"/>
          <p:nvPr/>
        </p:nvSpPr>
        <p:spPr>
          <a:xfrm>
            <a:off x="4791745" y="30443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37" name="CaixaDeTexto 34">
            <a:extLst>
              <a:ext uri="{FF2B5EF4-FFF2-40B4-BE49-F238E27FC236}">
                <a16:creationId xmlns:a16="http://schemas.microsoft.com/office/drawing/2014/main" id="{EBBA46FD-F15D-48DC-B1D7-36CD5754ED68}"/>
              </a:ext>
            </a:extLst>
          </p:cNvPr>
          <p:cNvSpPr txBox="1"/>
          <p:nvPr/>
        </p:nvSpPr>
        <p:spPr>
          <a:xfrm>
            <a:off x="7206304" y="297521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8" name="CaixaDeTexto 34">
            <a:extLst>
              <a:ext uri="{FF2B5EF4-FFF2-40B4-BE49-F238E27FC236}">
                <a16:creationId xmlns:a16="http://schemas.microsoft.com/office/drawing/2014/main" id="{DA7A165D-C901-4413-99E5-64AA27332E3C}"/>
              </a:ext>
            </a:extLst>
          </p:cNvPr>
          <p:cNvSpPr txBox="1"/>
          <p:nvPr/>
        </p:nvSpPr>
        <p:spPr>
          <a:xfrm>
            <a:off x="8289203" y="40063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40" name="CaixaDeTexto 34">
            <a:extLst>
              <a:ext uri="{FF2B5EF4-FFF2-40B4-BE49-F238E27FC236}">
                <a16:creationId xmlns:a16="http://schemas.microsoft.com/office/drawing/2014/main" id="{81778A2B-7B99-4709-9B8A-3E1694D683BB}"/>
              </a:ext>
            </a:extLst>
          </p:cNvPr>
          <p:cNvSpPr txBox="1"/>
          <p:nvPr/>
        </p:nvSpPr>
        <p:spPr>
          <a:xfrm>
            <a:off x="10670089" y="4005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60881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remay</dc:creator>
  <cp:lastModifiedBy>Mendes, Solange</cp:lastModifiedBy>
  <cp:revision>9</cp:revision>
  <dcterms:created xsi:type="dcterms:W3CDTF">2018-11-04T16:11:02Z</dcterms:created>
  <dcterms:modified xsi:type="dcterms:W3CDTF">2018-11-18T01:25:45Z</dcterms:modified>
</cp:coreProperties>
</file>