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Gotham" panose="02000604030000020004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Gotham" panose="02000604030000020004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2799354" y="2096901"/>
            <a:ext cx="4139327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015560" y="2246273"/>
            <a:ext cx="3555570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437952" y="2102404"/>
            <a:ext cx="2459083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70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5/6/2015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6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Gotham" panose="02000604030000020004" pitchFamily="50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574" y="3674076"/>
            <a:ext cx="2336853" cy="746122"/>
          </a:xfrm>
        </p:spPr>
        <p:txBody>
          <a:bodyPr/>
          <a:lstStyle/>
          <a:p>
            <a:r>
              <a:rPr lang="en-US" dirty="0" err="1" smtClean="0"/>
              <a:t>Noms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14007"/>
          </a:xfrm>
        </p:spPr>
        <p:txBody>
          <a:bodyPr>
            <a:normAutofit/>
          </a:bodyPr>
          <a:lstStyle/>
          <a:p>
            <a:r>
              <a:rPr lang="en-US" dirty="0" smtClean="0"/>
              <a:t>COS 333 Spring 2015 Project</a:t>
            </a:r>
          </a:p>
          <a:p>
            <a:r>
              <a:rPr lang="en-US" dirty="0" smtClean="0"/>
              <a:t>Sean Pan, Annie Chu, Evelyn Ding, Clement Lee, Nathan Lam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08" y="0"/>
            <a:ext cx="4176583" cy="41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Design is not just what it looks like and feels like. Design is how it works</a:t>
            </a:r>
            <a:r>
              <a:rPr lang="en-US" sz="3500" dirty="0" smtClean="0"/>
              <a:t>.</a:t>
            </a:r>
            <a:endParaRPr lang="en-US" sz="3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Steve Jobs</a:t>
            </a:r>
            <a:endParaRPr lang="en-US" sz="32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 design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3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4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02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6281" y="3031524"/>
            <a:ext cx="589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otham" panose="02000604030000020004" pitchFamily="50" charset="0"/>
              </a:rPr>
              <a:t>Ever had this conversation?</a:t>
            </a:r>
            <a:endParaRPr lang="en-US" sz="3200" b="1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1021491" y="988540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Where do you want to go for dinner?</a:t>
            </a: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021491" y="2883244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really… let’s look it up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 flipH="1">
            <a:off x="6985686" y="1692876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know, do you have a place in mind?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 flipH="1">
            <a:off x="6985686" y="4164228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Okay…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50508" y="3023286"/>
            <a:ext cx="5305168" cy="6178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10 minutes later…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3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>
            <a:off x="1021491" y="988540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How about this!</a:t>
            </a: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021491" y="2883244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How about this?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 flipH="1">
            <a:off x="6985686" y="1692876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really like this food…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6985686" y="4164228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Erm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84117" y="3244334"/>
            <a:ext cx="4623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Gotham" panose="02000604030000020004" pitchFamily="50" charset="0"/>
              </a:rPr>
              <a:t>And all hell </a:t>
            </a:r>
            <a:r>
              <a:rPr lang="en-US" sz="3200" b="1" dirty="0">
                <a:latin typeface="Gotham" panose="02000604030000020004" pitchFamily="50" charset="0"/>
              </a:rPr>
              <a:t>breaks</a:t>
            </a:r>
            <a:r>
              <a:rPr lang="en-US" sz="2400" b="1" dirty="0">
                <a:latin typeface="Gotham" panose="02000604030000020004" pitchFamily="50" charset="0"/>
              </a:rPr>
              <a:t> loose…</a:t>
            </a:r>
            <a:endParaRPr lang="en-US" sz="2400" b="1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solve that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509671" y="3790647"/>
            <a:ext cx="2459083" cy="682742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Noms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92" y="1583065"/>
            <a:ext cx="2670997" cy="2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</a:t>
            </a:r>
          </a:p>
          <a:p>
            <a:r>
              <a:rPr lang="en-US" sz="2000" dirty="0" smtClean="0"/>
              <a:t>2</a:t>
            </a:r>
          </a:p>
          <a:p>
            <a:r>
              <a:rPr lang="en-US" sz="2000" dirty="0" smtClean="0"/>
              <a:t>3</a:t>
            </a:r>
          </a:p>
          <a:p>
            <a:r>
              <a:rPr lang="en-US" sz="2000" dirty="0"/>
              <a:t>4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748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Parse cloud code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45" y="2064484"/>
            <a:ext cx="6251575" cy="387886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Backend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3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29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1CA89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63</TotalTime>
  <Words>128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Courier New</vt:lpstr>
      <vt:lpstr>Gotham</vt:lpstr>
      <vt:lpstr>Wingdings 2</vt:lpstr>
      <vt:lpstr>Quotable</vt:lpstr>
      <vt:lpstr>Noms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 us solve that problem</vt:lpstr>
      <vt:lpstr>Key features</vt:lpstr>
      <vt:lpstr>Parse cloud code</vt:lpstr>
      <vt:lpstr>Design is not just what it looks like and feels like. Design is how it works.</vt:lpstr>
      <vt:lpstr>App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Noms</dc:title>
  <dc:creator>Panz P</dc:creator>
  <cp:lastModifiedBy>Panz P</cp:lastModifiedBy>
  <cp:revision>9</cp:revision>
  <dcterms:created xsi:type="dcterms:W3CDTF">2015-05-07T03:43:38Z</dcterms:created>
  <dcterms:modified xsi:type="dcterms:W3CDTF">2015-05-07T04:46:51Z</dcterms:modified>
</cp:coreProperties>
</file>