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Gotham" panose="02000604030000020004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  <a:latin typeface="Gotham" panose="02000604030000020004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2799354" y="2096901"/>
            <a:ext cx="4139327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3015560" y="2246273"/>
            <a:ext cx="3555570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437952" y="2102404"/>
            <a:ext cx="2459083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70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5/6/2015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67" r:id="rId13"/>
    <p:sldLayoutId id="2147483658" r:id="rId14"/>
    <p:sldLayoutId id="2147483659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Gotham" panose="02000604030000020004" pitchFamily="50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7574" y="3674076"/>
            <a:ext cx="2336853" cy="746122"/>
          </a:xfrm>
        </p:spPr>
        <p:txBody>
          <a:bodyPr/>
          <a:lstStyle/>
          <a:p>
            <a:r>
              <a:rPr lang="en-US" dirty="0" err="1" smtClean="0"/>
              <a:t>Noms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14007"/>
          </a:xfrm>
        </p:spPr>
        <p:txBody>
          <a:bodyPr>
            <a:normAutofit/>
          </a:bodyPr>
          <a:lstStyle/>
          <a:p>
            <a:r>
              <a:rPr lang="en-US" dirty="0" smtClean="0"/>
              <a:t>COS 333 Spring 2015 Project</a:t>
            </a:r>
          </a:p>
          <a:p>
            <a:r>
              <a:rPr lang="en-US" dirty="0" smtClean="0"/>
              <a:t>Sean Pan, Annie Chu, Evelyn Ding, Clement Lee, Nathan Lam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08" y="0"/>
            <a:ext cx="4176583" cy="417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6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Design is not just what it looks like and feels like. Design is how it works</a:t>
            </a:r>
            <a:r>
              <a:rPr lang="en-US" sz="3500" dirty="0" smtClean="0"/>
              <a:t>.</a:t>
            </a:r>
            <a:endParaRPr lang="en-US" sz="35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 smtClean="0"/>
              <a:t>Steve Jobs</a:t>
            </a:r>
            <a:endParaRPr lang="en-US" sz="32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81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App design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" r="1254"/>
          <a:stretch/>
        </p:blipFill>
        <p:spPr>
          <a:xfrm>
            <a:off x="6490446" y="446088"/>
            <a:ext cx="2976283" cy="5414962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Philosophy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Profiles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Preferences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 smtClean="0"/>
              <a:t>Restaurant suggestions</a:t>
            </a:r>
          </a:p>
        </p:txBody>
      </p:sp>
    </p:spTree>
    <p:extLst>
      <p:ext uri="{BB962C8B-B14F-4D97-AF65-F5344CB8AC3E}">
        <p14:creationId xmlns:p14="http://schemas.microsoft.com/office/powerpoint/2010/main" val="3660298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4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18095" y="2079812"/>
            <a:ext cx="12330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b="1" dirty="0" smtClean="0">
                <a:solidFill>
                  <a:srgbClr val="01CA89"/>
                </a:solidFill>
                <a:latin typeface="Interstate" panose="02000506050000020004" pitchFamily="2" charset="0"/>
              </a:rPr>
              <a:t>?</a:t>
            </a:r>
            <a:endParaRPr lang="en-US" sz="14000" b="1" dirty="0">
              <a:solidFill>
                <a:srgbClr val="01CA89"/>
              </a:solidFill>
              <a:latin typeface="Interstate" panose="0200050605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59947" y="4231562"/>
            <a:ext cx="1749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otham" panose="02000604030000020004" pitchFamily="50" charset="0"/>
              </a:rPr>
              <a:t>Questions</a:t>
            </a:r>
            <a:endParaRPr lang="en-US" sz="2400" b="1" dirty="0"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09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6281" y="3031524"/>
            <a:ext cx="5899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Gotham" panose="02000604030000020004" pitchFamily="50" charset="0"/>
              </a:rPr>
              <a:t>Ever had this conversation?</a:t>
            </a:r>
            <a:endParaRPr lang="en-US" sz="3200" b="1" dirty="0"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32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>
          <a:xfrm>
            <a:off x="1021491" y="988540"/>
            <a:ext cx="4374292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Where do you want to go for dinner?</a:t>
            </a:r>
            <a:endParaRPr lang="en-US" sz="1700" b="1" dirty="0">
              <a:solidFill>
                <a:schemeClr val="bg1">
                  <a:lumMod val="85000"/>
                  <a:lumOff val="15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021491" y="2883244"/>
            <a:ext cx="4374292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I don’t really… let’s look it up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 flipH="1">
            <a:off x="6985686" y="1692876"/>
            <a:ext cx="4382530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I don’t know, do you have a place in mind?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 flipH="1">
            <a:off x="6985686" y="4164228"/>
            <a:ext cx="4382530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Okay…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88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50508" y="3023286"/>
            <a:ext cx="5305168" cy="6178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10 minutes later…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3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/>
          <p:cNvSpPr/>
          <p:nvPr/>
        </p:nvSpPr>
        <p:spPr>
          <a:xfrm>
            <a:off x="1021491" y="988540"/>
            <a:ext cx="4374292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How about this!</a:t>
            </a:r>
            <a:endParaRPr lang="en-US" sz="1700" b="1" dirty="0">
              <a:solidFill>
                <a:schemeClr val="bg1">
                  <a:lumMod val="85000"/>
                  <a:lumOff val="15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1021491" y="2883244"/>
            <a:ext cx="4374292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How about this?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 flipH="1">
            <a:off x="6985686" y="1692876"/>
            <a:ext cx="4382530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I don’t really like this food…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 flipH="1">
            <a:off x="6985686" y="4164228"/>
            <a:ext cx="4382530" cy="807308"/>
          </a:xfrm>
          <a:prstGeom prst="wedgeRoundRectCallout">
            <a:avLst>
              <a:gd name="adj1" fmla="val -30061"/>
              <a:gd name="adj2" fmla="val 765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Erm</a:t>
            </a:r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otham" panose="02000604030000020004" pitchFamily="50" charset="0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13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8105" y="3244334"/>
            <a:ext cx="3815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Gotham" panose="02000604030000020004" pitchFamily="50" charset="0"/>
              </a:rPr>
              <a:t>A</a:t>
            </a:r>
            <a:r>
              <a:rPr lang="en-US" sz="2400" b="1" dirty="0" smtClean="0">
                <a:latin typeface="Gotham" panose="02000604030000020004" pitchFamily="50" charset="0"/>
              </a:rPr>
              <a:t>ll </a:t>
            </a:r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Gotham" panose="02000604030000020004" pitchFamily="50" charset="0"/>
              </a:rPr>
              <a:t>hell</a:t>
            </a:r>
            <a:r>
              <a:rPr lang="en-US" sz="3200" b="1" dirty="0">
                <a:latin typeface="Gotham" panose="02000604030000020004" pitchFamily="50" charset="0"/>
              </a:rPr>
              <a:t> </a:t>
            </a:r>
            <a:r>
              <a:rPr lang="en-US" sz="2400" b="1" dirty="0">
                <a:latin typeface="Gotham" panose="02000604030000020004" pitchFamily="50" charset="0"/>
              </a:rPr>
              <a:t>breaks loose…</a:t>
            </a:r>
            <a:endParaRPr lang="en-US" sz="2400" b="1" dirty="0">
              <a:latin typeface="Gotham" panose="02000604030000020004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4625" y="2782669"/>
            <a:ext cx="4202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Gotham" panose="02000604030000020004" pitchFamily="50" charset="0"/>
              </a:rPr>
              <a:t>You know how this ends…</a:t>
            </a:r>
            <a:endParaRPr lang="en-US" sz="2400" b="1" dirty="0"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44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solve that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414968" y="3912691"/>
            <a:ext cx="2459083" cy="682742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Noms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092" y="1583065"/>
            <a:ext cx="2670997" cy="26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63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677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Restaurant discovery</a:t>
            </a:r>
          </a:p>
          <a:p>
            <a:r>
              <a:rPr lang="en-US" sz="2000" dirty="0" smtClean="0"/>
              <a:t>Simplicity</a:t>
            </a:r>
          </a:p>
          <a:p>
            <a:r>
              <a:rPr lang="en-US" sz="2000" dirty="0" smtClean="0"/>
              <a:t>One-stop portal</a:t>
            </a:r>
          </a:p>
          <a:p>
            <a:r>
              <a:rPr lang="en-US" sz="2000" dirty="0" smtClean="0"/>
              <a:t>Algorithmic matching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74884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Parse cloud code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45" y="2064484"/>
            <a:ext cx="6251575" cy="387886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Cosine similarity scoring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Data curation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Intelligent </a:t>
            </a:r>
            <a:r>
              <a:rPr lang="en-US" sz="2000" dirty="0" err="1" smtClean="0"/>
              <a:t>refiltering</a:t>
            </a:r>
            <a:endParaRPr lang="en-US" sz="18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2979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1CA89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242</TotalTime>
  <Words>144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Century Gothic</vt:lpstr>
      <vt:lpstr>Courier New</vt:lpstr>
      <vt:lpstr>Gotham</vt:lpstr>
      <vt:lpstr>Interstate</vt:lpstr>
      <vt:lpstr>Wingdings 2</vt:lpstr>
      <vt:lpstr>Quotable</vt:lpstr>
      <vt:lpstr>Noms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 us solve that problem</vt:lpstr>
      <vt:lpstr>Key features</vt:lpstr>
      <vt:lpstr>Parse cloud code</vt:lpstr>
      <vt:lpstr>Design is not just what it looks like and feels like. Design is how it works.</vt:lpstr>
      <vt:lpstr>App design</vt:lpstr>
      <vt:lpstr>Nom?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Noms</dc:title>
  <dc:creator>Panz P</dc:creator>
  <cp:lastModifiedBy>Panz P</cp:lastModifiedBy>
  <cp:revision>18</cp:revision>
  <dcterms:created xsi:type="dcterms:W3CDTF">2015-05-07T03:43:38Z</dcterms:created>
  <dcterms:modified xsi:type="dcterms:W3CDTF">2015-05-07T07:46:31Z</dcterms:modified>
</cp:coreProperties>
</file>