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B575-A04A-B141-BF8A-41A620E38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AE943-D27A-B74E-BF5B-AE31F20FB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03ED-DD1D-7342-9ECB-96D80563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BF91-406F-B547-A6C2-7DC3B253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ADCF-9384-6249-BC24-288CA4C7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9C82-9EE4-F04E-80AB-105AF51A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A9424-4D30-474F-AAF3-A01526874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D885-20CE-7F40-8A6C-C03EB1D7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9EBA-A172-C14F-B307-836023B3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3E841-2DC8-1649-9702-48CB7EA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48484-59F1-2042-B7FE-13C38E7AA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33B9-2C56-7442-ABD6-0072F141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B4C9B-C356-784F-B827-014B84C0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7DE2-6F73-8648-ABBE-8D935BEF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EB7A-563F-1E49-8FE8-AE614449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207-297E-DD4F-A8FF-AB2F5FF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A31-C5EB-4244-9AA8-E88F2117F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59E0-E26D-0B45-8C5E-435847B0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6EE7-A172-4640-98AD-FC79D56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46FD-E167-7B43-9CFE-255855E5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02E3-F3B0-F94B-8516-ADA86D70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61CAD-CCAE-5149-B276-FCDEE3D1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A915D-3667-B147-B42E-6C21979C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130E-2DCE-EC41-B7B7-C7BC393C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53E3-F4C7-B545-807F-E61C725C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0337-ED36-6B4E-BE14-269CD6E7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DD59-4E34-2B48-A086-CB4EDF5BA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740E9-7F53-094C-9044-B3A2ED85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147BC-3423-204F-84E9-925F6514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BC70E-C740-1F44-A93E-AC572063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BE4FE-423C-6741-8FBF-DD417883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B29A-3EB0-4040-8DA2-B70691DF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64836-C11F-0D48-A952-2FD4B615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7DCD6-4BF5-FE4C-9D48-08D732A6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3520F-0BCE-2549-8FD8-A655C1792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D7577-4F79-8048-9BD2-2DC3DB305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D0EDD-0165-B447-B9AB-0446D0AE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0816B-2CF2-2045-ADF2-AD46DD08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92750-2853-EC4E-960A-577E289E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4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0E07-45A3-9A45-8779-D4AF1FD0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5A02D-A18D-824D-A44B-57FF16F9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52A94-2DBA-EA4B-A5C6-B19C73C3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533E0-5BDC-E54E-B7A9-BFC48B51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04134-1C41-DE48-83D4-432DA464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01C92-4890-8047-806A-D9876C71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B4DEB-CE77-0F47-A1F9-E510CE51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D80-525F-984A-9CCC-78B6BD73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6FB4-525D-1F47-9CA9-247D3A9E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703EC-33E3-DF4A-9F24-DFC5734B0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7C7CA-0DFB-6342-B5B2-905EF9DE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E06C1-366F-3A41-A7C3-9D29CB29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7BD4E-815F-594C-BA2E-0316757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E663-2DB7-E444-BAC8-0E9B4C9F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6CCA9-7147-0C44-8B59-4AF66E6B5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D3715-1312-E84A-BB69-D7883CF3A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3C900-143A-C846-BDCD-C7F3E2C5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403E8-8680-F64F-B741-26A398A4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29714-F65E-DF4B-B4DF-3E9EF5FB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7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6778A-259D-0A4A-B481-2FC49A0D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89825-96E9-574F-B5FB-7555E641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CD32-C1F9-C74D-992B-5C7AE2F82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EF0C-048A-0B49-AEEA-765D4F57DF3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E0D9-303E-B643-9895-8559FA630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A3E0-A347-AD46-862D-7D692FCB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0366-72DA-AD44-A540-2ABB93665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19340-E1A3-7142-B40B-D844C8C03924}"/>
              </a:ext>
            </a:extLst>
          </p:cNvPr>
          <p:cNvSpPr/>
          <p:nvPr/>
        </p:nvSpPr>
        <p:spPr>
          <a:xfrm>
            <a:off x="2792896" y="675861"/>
            <a:ext cx="1570382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BA6F03-1588-6844-BB8A-71DDC0EC3293}"/>
              </a:ext>
            </a:extLst>
          </p:cNvPr>
          <p:cNvSpPr/>
          <p:nvPr/>
        </p:nvSpPr>
        <p:spPr>
          <a:xfrm>
            <a:off x="5933660" y="675861"/>
            <a:ext cx="1570382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0ABDC89-6869-B648-A588-F18A1382620E}"/>
              </a:ext>
            </a:extLst>
          </p:cNvPr>
          <p:cNvSpPr/>
          <p:nvPr/>
        </p:nvSpPr>
        <p:spPr>
          <a:xfrm>
            <a:off x="4363278" y="1692965"/>
            <a:ext cx="1570382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421A7FC-AC43-9D43-A263-20496BADC292}"/>
              </a:ext>
            </a:extLst>
          </p:cNvPr>
          <p:cNvSpPr/>
          <p:nvPr/>
        </p:nvSpPr>
        <p:spPr>
          <a:xfrm>
            <a:off x="2792896" y="2819400"/>
            <a:ext cx="1570382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D6E5BA2-EAF9-DC49-91EB-8B02BB5CE59F}"/>
              </a:ext>
            </a:extLst>
          </p:cNvPr>
          <p:cNvSpPr/>
          <p:nvPr/>
        </p:nvSpPr>
        <p:spPr>
          <a:xfrm>
            <a:off x="5933660" y="2819399"/>
            <a:ext cx="1570382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295906-5853-DC42-AD52-09A48A5A380C}"/>
              </a:ext>
            </a:extLst>
          </p:cNvPr>
          <p:cNvSpPr/>
          <p:nvPr/>
        </p:nvSpPr>
        <p:spPr>
          <a:xfrm>
            <a:off x="4363278" y="3939209"/>
            <a:ext cx="1570382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0D408B7-9ACC-0C4C-9B09-1FABFF9100F7}"/>
              </a:ext>
            </a:extLst>
          </p:cNvPr>
          <p:cNvSpPr/>
          <p:nvPr/>
        </p:nvSpPr>
        <p:spPr>
          <a:xfrm>
            <a:off x="2792896" y="5165035"/>
            <a:ext cx="1570382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22A5659-D3C3-F447-B211-E41FC2B71425}"/>
              </a:ext>
            </a:extLst>
          </p:cNvPr>
          <p:cNvSpPr/>
          <p:nvPr/>
        </p:nvSpPr>
        <p:spPr>
          <a:xfrm>
            <a:off x="5933660" y="5165035"/>
            <a:ext cx="1570382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42E2999-144C-AF45-97B2-CFD13D3578E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4123083" y="667578"/>
            <a:ext cx="480391" cy="1570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2F94969-39F2-6843-9D0A-5D9CC167DD0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693465" y="667578"/>
            <a:ext cx="480391" cy="1570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DF4A75B-E46F-A747-9F1B-5EF85A07888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068417" y="1739348"/>
            <a:ext cx="589722" cy="1570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ADB5DEE-0295-BA43-BF93-7D9567FCAE5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5638800" y="1739347"/>
            <a:ext cx="589721" cy="1570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0E30B9A-36FB-6542-9D6A-E1C132919A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4071730" y="2862470"/>
            <a:ext cx="583096" cy="1570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CB2030C-18FA-8542-B1FC-61868451BFC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5642112" y="2862469"/>
            <a:ext cx="583097" cy="1570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A0C2764-C71C-E249-A71B-B20DE1E7851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4018722" y="4035287"/>
            <a:ext cx="689113" cy="1570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0EFA844-67B4-B84E-957D-1CA9AC46D52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5589104" y="4035287"/>
            <a:ext cx="689113" cy="1570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77187AB-5FCF-C442-873D-65E1EFE40705}"/>
              </a:ext>
            </a:extLst>
          </p:cNvPr>
          <p:cNvCxnSpPr>
            <a:stCxn id="8" idx="2"/>
          </p:cNvCxnSpPr>
          <p:nvPr/>
        </p:nvCxnSpPr>
        <p:spPr>
          <a:xfrm rot="5400000">
            <a:off x="2559326" y="4146274"/>
            <a:ext cx="1808922" cy="22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A7DBFA7-A1D2-7B40-87BA-668790EEC536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5953537" y="4121425"/>
            <a:ext cx="1808923" cy="278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1A42DF6-4A8E-CF41-93B2-12D00CAA57C7}"/>
              </a:ext>
            </a:extLst>
          </p:cNvPr>
          <p:cNvCxnSpPr>
            <a:stCxn id="7" idx="2"/>
          </p:cNvCxnSpPr>
          <p:nvPr/>
        </p:nvCxnSpPr>
        <p:spPr>
          <a:xfrm rot="5400000">
            <a:off x="2671970" y="2688535"/>
            <a:ext cx="2935356" cy="2017643"/>
          </a:xfrm>
          <a:prstGeom prst="bentConnector3">
            <a:avLst>
              <a:gd name="adj1" fmla="val 5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45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Rise</dc:creator>
  <cp:lastModifiedBy>Kevin Rise</cp:lastModifiedBy>
  <cp:revision>2</cp:revision>
  <dcterms:created xsi:type="dcterms:W3CDTF">2021-03-26T10:23:57Z</dcterms:created>
  <dcterms:modified xsi:type="dcterms:W3CDTF">2021-03-29T19:20:12Z</dcterms:modified>
</cp:coreProperties>
</file>