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57" r:id="rId5"/>
    <p:sldId id="272" r:id="rId6"/>
    <p:sldId id="258" r:id="rId7"/>
    <p:sldId id="260" r:id="rId8"/>
    <p:sldId id="274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59" r:id="rId20"/>
    <p:sldId id="261" r:id="rId21"/>
    <p:sldId id="262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Flocking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Nathan Taylor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87132" y="5744133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CI342 Brighton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84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cohesion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all nearby neighbours</a:t>
            </a:r>
          </a:p>
          <a:p>
            <a:pPr lvl="1"/>
            <a:r>
              <a:rPr lang="en-GB" dirty="0" smtClean="0"/>
              <a:t>If no neighbours then no cohesion</a:t>
            </a:r>
          </a:p>
          <a:p>
            <a:r>
              <a:rPr lang="en-GB" dirty="0" smtClean="0"/>
              <a:t>Find centre of mass of all neighbours</a:t>
            </a:r>
          </a:p>
          <a:p>
            <a:r>
              <a:rPr lang="en-GB" dirty="0" smtClean="0"/>
              <a:t>Divide by total number of neighbours</a:t>
            </a:r>
          </a:p>
          <a:p>
            <a:r>
              <a:rPr lang="en-GB" dirty="0" smtClean="0"/>
              <a:t>Go towards the centre of mass</a:t>
            </a:r>
          </a:p>
          <a:p>
            <a:r>
              <a:rPr lang="en-GB" dirty="0" smtClean="0"/>
              <a:t>Normalize and return vector</a:t>
            </a:r>
          </a:p>
          <a:p>
            <a:endParaRPr lang="en-GB" dirty="0" smtClean="0"/>
          </a:p>
        </p:txBody>
      </p:sp>
      <p:pic>
        <p:nvPicPr>
          <p:cNvPr id="1026" name="Picture 2" descr="cohes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34" y="1420758"/>
            <a:ext cx="4741333" cy="316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69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separation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618533" cy="4351338"/>
          </a:xfrm>
        </p:spPr>
        <p:txBody>
          <a:bodyPr/>
          <a:lstStyle/>
          <a:p>
            <a:r>
              <a:rPr lang="en-GB" dirty="0" smtClean="0"/>
              <a:t>Steer in the opposite direction from each of our nearby neighbours</a:t>
            </a:r>
          </a:p>
          <a:p>
            <a:r>
              <a:rPr lang="en-GB" dirty="0" smtClean="0"/>
              <a:t>Get all neighbours</a:t>
            </a:r>
          </a:p>
          <a:p>
            <a:pPr lvl="1"/>
            <a:r>
              <a:rPr lang="en-GB" dirty="0" smtClean="0"/>
              <a:t>If no neighbours then no separation</a:t>
            </a:r>
          </a:p>
          <a:p>
            <a:r>
              <a:rPr lang="en-GB" dirty="0" smtClean="0"/>
              <a:t>Add the contribution of each neighbour towards agent</a:t>
            </a:r>
          </a:p>
          <a:p>
            <a:pPr lvl="1"/>
            <a:r>
              <a:rPr lang="en-GB" dirty="0" smtClean="0"/>
              <a:t>Proportional force distance</a:t>
            </a:r>
          </a:p>
          <a:p>
            <a:r>
              <a:rPr lang="en-GB" dirty="0" smtClean="0"/>
              <a:t>Normalize and return the result</a:t>
            </a:r>
          </a:p>
          <a:p>
            <a:endParaRPr lang="en-GB" dirty="0"/>
          </a:p>
        </p:txBody>
      </p:sp>
      <p:pic>
        <p:nvPicPr>
          <p:cNvPr id="2050" name="Picture 2" descr="separa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7" y="682359"/>
            <a:ext cx="4241800" cy="283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55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380533" cy="4351338"/>
          </a:xfrm>
        </p:spPr>
        <p:txBody>
          <a:bodyPr/>
          <a:lstStyle/>
          <a:p>
            <a:r>
              <a:rPr lang="en-GB" dirty="0" smtClean="0"/>
              <a:t>Steer agent to match direction and speed of neighbours</a:t>
            </a:r>
          </a:p>
          <a:p>
            <a:r>
              <a:rPr lang="en-GB" dirty="0" smtClean="0"/>
              <a:t>Get all neighbours</a:t>
            </a:r>
          </a:p>
          <a:p>
            <a:pPr lvl="1"/>
            <a:r>
              <a:rPr lang="en-GB" dirty="0" smtClean="0"/>
              <a:t>If no neighbours means no one to align to </a:t>
            </a:r>
          </a:p>
          <a:p>
            <a:endParaRPr lang="en-GB" dirty="0"/>
          </a:p>
          <a:p>
            <a:r>
              <a:rPr lang="en-GB" dirty="0" smtClean="0"/>
              <a:t>Match direction and speed == match velocity</a:t>
            </a:r>
          </a:p>
          <a:p>
            <a:pPr lvl="1"/>
            <a:r>
              <a:rPr lang="en-GB" dirty="0" smtClean="0"/>
              <a:t>Do this for all neighbours </a:t>
            </a:r>
          </a:p>
          <a:p>
            <a:pPr lvl="1"/>
            <a:r>
              <a:rPr lang="en-GB" dirty="0" smtClean="0"/>
              <a:t>normalize</a:t>
            </a:r>
            <a:endParaRPr lang="en-GB" dirty="0"/>
          </a:p>
        </p:txBody>
      </p:sp>
      <p:pic>
        <p:nvPicPr>
          <p:cNvPr id="3076" name="Picture 4" descr="alignmen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836" y="1027906"/>
            <a:ext cx="3772731" cy="252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3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Combine all three behaviours and calculate weighted sum</a:t>
            </a:r>
          </a:p>
          <a:p>
            <a:pPr lvl="1"/>
            <a:r>
              <a:rPr lang="en-GB" dirty="0" smtClean="0"/>
              <a:t>Cohesion </a:t>
            </a:r>
          </a:p>
          <a:p>
            <a:pPr lvl="1"/>
            <a:r>
              <a:rPr lang="en-GB" dirty="0" smtClean="0"/>
              <a:t>Separation</a:t>
            </a:r>
          </a:p>
          <a:p>
            <a:pPr lvl="1"/>
            <a:r>
              <a:rPr lang="en-GB" dirty="0" smtClean="0"/>
              <a:t>Alignment </a:t>
            </a:r>
          </a:p>
          <a:p>
            <a:r>
              <a:rPr lang="en-GB" dirty="0" smtClean="0"/>
              <a:t>Combine different behaviours in different proportions</a:t>
            </a:r>
          </a:p>
          <a:p>
            <a:pPr lvl="1"/>
            <a:r>
              <a:rPr lang="en-GB" dirty="0" smtClean="0"/>
              <a:t>Avoid collision rather than alignment </a:t>
            </a:r>
          </a:p>
          <a:p>
            <a:r>
              <a:rPr lang="en-GB" dirty="0" smtClean="0"/>
              <a:t>Weighted sum of all behaviours</a:t>
            </a:r>
          </a:p>
          <a:p>
            <a:r>
              <a:rPr lang="en-GB" dirty="0" smtClean="0"/>
              <a:t>Return acceleration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97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Wrap around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Constrict agents to a zone, if they go beyond that zone it’ll teleport/wraparound to the other side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540000"/>
            <a:ext cx="3886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9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Field of view (FOV)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889467" cy="4351338"/>
          </a:xfrm>
        </p:spPr>
        <p:txBody>
          <a:bodyPr/>
          <a:lstStyle/>
          <a:p>
            <a:r>
              <a:rPr lang="en-GB" dirty="0" smtClean="0"/>
              <a:t>Since fish don’t have 360 field of view </a:t>
            </a:r>
          </a:p>
          <a:p>
            <a:r>
              <a:rPr lang="en-GB" dirty="0" smtClean="0"/>
              <a:t>Used a Boolean function to check if its in FOV</a:t>
            </a:r>
          </a:p>
          <a:p>
            <a:pPr lvl="1"/>
            <a:r>
              <a:rPr lang="en-GB" dirty="0" smtClean="0"/>
              <a:t>Return Boolean r = angle of velocity</a:t>
            </a:r>
          </a:p>
          <a:p>
            <a:pPr lvl="2"/>
            <a:r>
              <a:rPr lang="en-GB" dirty="0" smtClean="0"/>
              <a:t>Relative position of target to the agents position</a:t>
            </a:r>
          </a:p>
          <a:p>
            <a:pPr lvl="1"/>
            <a:r>
              <a:rPr lang="en-GB" dirty="0" smtClean="0"/>
              <a:t>Check if angle is more than max FOV value</a:t>
            </a:r>
          </a:p>
          <a:p>
            <a:r>
              <a:rPr lang="en-GB" dirty="0" smtClean="0"/>
              <a:t>Max FOV is default 180</a:t>
            </a:r>
          </a:p>
          <a:p>
            <a:r>
              <a:rPr lang="en-GB" dirty="0" smtClean="0"/>
              <a:t>Three rules now check to see if neighbour is in field of view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67" y="1825625"/>
            <a:ext cx="3966104" cy="45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0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Wander Behaviour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797" y="1512353"/>
            <a:ext cx="7914004" cy="5057780"/>
          </a:xfrm>
        </p:spPr>
        <p:txBody>
          <a:bodyPr>
            <a:normAutofit/>
          </a:bodyPr>
          <a:lstStyle/>
          <a:p>
            <a:r>
              <a:rPr lang="en-GB" dirty="0" smtClean="0"/>
              <a:t>Useful for single agents/small flocks/schools</a:t>
            </a:r>
          </a:p>
          <a:p>
            <a:r>
              <a:rPr lang="en-GB" dirty="0" smtClean="0"/>
              <a:t>Wander steer behaviour that looks purposeful</a:t>
            </a:r>
            <a:r>
              <a:rPr lang="en-GB" dirty="0"/>
              <a:t> </a:t>
            </a:r>
            <a:endParaRPr lang="en-GB" dirty="0" smtClean="0"/>
          </a:p>
          <a:p>
            <a:pPr lvl="1"/>
            <a:r>
              <a:rPr lang="en-GB" dirty="0" smtClean="0"/>
              <a:t>Smooth (right) and not full of jitters (left)</a:t>
            </a:r>
          </a:p>
          <a:p>
            <a:r>
              <a:rPr lang="en-GB" dirty="0" smtClean="0"/>
              <a:t>Using random vectors that are constricted to the circle position</a:t>
            </a:r>
            <a:r>
              <a:rPr lang="en-GB" dirty="0"/>
              <a:t> the target in front of the agent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/>
              <a:t>project the target from local space to world space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/>
              <a:t> steer </a:t>
            </a:r>
            <a:r>
              <a:rPr lang="en-GB" dirty="0" smtClean="0"/>
              <a:t>the agent towards</a:t>
            </a:r>
            <a:r>
              <a:rPr lang="en-GB" dirty="0"/>
              <a:t> it</a:t>
            </a:r>
            <a:r>
              <a:rPr lang="en-GB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37" y="1512353"/>
            <a:ext cx="4110566" cy="45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Avoidance and fleeing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flee from all enemies </a:t>
            </a:r>
            <a:r>
              <a:rPr lang="en-GB" dirty="0" smtClean="0"/>
              <a:t>behaviour </a:t>
            </a:r>
          </a:p>
          <a:p>
            <a:r>
              <a:rPr lang="en-GB" dirty="0"/>
              <a:t>run the opposite direction from the target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/>
              <a:t>steer our velocity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Avoid while steering towards desired position and velocity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67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Predator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Same model but bigger</a:t>
            </a:r>
          </a:p>
          <a:p>
            <a:r>
              <a:rPr lang="en-GB" dirty="0" smtClean="0"/>
              <a:t>Overrides combine and essentially wanders</a:t>
            </a:r>
          </a:p>
          <a:p>
            <a:r>
              <a:rPr lang="en-GB" dirty="0" smtClean="0"/>
              <a:t>Fish agents are the ones to behave differently towards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06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Wander jitter</a:t>
            </a:r>
          </a:p>
          <a:p>
            <a:pPr lvl="1"/>
            <a:r>
              <a:rPr lang="en-GB" dirty="0" smtClean="0"/>
              <a:t>Size of circle random position vector is constricted to</a:t>
            </a:r>
          </a:p>
          <a:p>
            <a:pPr lvl="1"/>
            <a:r>
              <a:rPr lang="en-GB" dirty="0" smtClean="0"/>
              <a:t>Parent scaling on object</a:t>
            </a:r>
          </a:p>
          <a:p>
            <a:r>
              <a:rPr lang="en-GB" dirty="0" smtClean="0"/>
              <a:t>Look at/rotation of 3d model</a:t>
            </a:r>
          </a:p>
          <a:p>
            <a:r>
              <a:rPr lang="en-GB" dirty="0" smtClean="0"/>
              <a:t>3d space</a:t>
            </a:r>
          </a:p>
          <a:p>
            <a:r>
              <a:rPr lang="en-GB" dirty="0" smtClean="0"/>
              <a:t>GitHub loss of progress</a:t>
            </a:r>
          </a:p>
          <a:p>
            <a:r>
              <a:rPr lang="en-GB" dirty="0" smtClean="0"/>
              <a:t>Agent number optimization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595" y="234950"/>
            <a:ext cx="32670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0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Deliverable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build a system to replicate a school of fish’s “swam behaviour” </a:t>
            </a:r>
            <a:r>
              <a:rPr lang="en-GB" dirty="0" smtClean="0"/>
              <a:t>with </a:t>
            </a:r>
            <a:r>
              <a:rPr lang="en-GB" dirty="0"/>
              <a:t>emergent behaviour of the whole school using global behaviour.</a:t>
            </a:r>
          </a:p>
          <a:p>
            <a:endParaRPr lang="en-GB" dirty="0" smtClean="0"/>
          </a:p>
          <a:p>
            <a:r>
              <a:rPr lang="en-GB" dirty="0" smtClean="0"/>
              <a:t>use of AI based of </a:t>
            </a:r>
            <a:r>
              <a:rPr lang="en-GB" dirty="0" err="1" smtClean="0"/>
              <a:t>Boids</a:t>
            </a:r>
            <a:r>
              <a:rPr lang="en-GB" dirty="0" smtClean="0"/>
              <a:t> algorithm </a:t>
            </a:r>
          </a:p>
          <a:p>
            <a:endParaRPr lang="en-GB" dirty="0"/>
          </a:p>
          <a:p>
            <a:r>
              <a:rPr lang="en-GB" dirty="0" smtClean="0"/>
              <a:t>Using unity to give a visual result of the simulation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628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build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38" y="1690688"/>
            <a:ext cx="6927741" cy="39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8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Fluid motion</a:t>
            </a:r>
          </a:p>
          <a:p>
            <a:pPr lvl="1"/>
            <a:r>
              <a:rPr lang="en-GB" dirty="0" smtClean="0"/>
              <a:t>Room for experiment </a:t>
            </a:r>
          </a:p>
          <a:p>
            <a:r>
              <a:rPr lang="en-GB" dirty="0" smtClean="0"/>
              <a:t>Simple model </a:t>
            </a:r>
          </a:p>
          <a:p>
            <a:r>
              <a:rPr lang="en-GB" dirty="0" smtClean="0"/>
              <a:t>Applications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360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References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http://www.red3d.com/cwr/boids/</a:t>
            </a:r>
          </a:p>
        </p:txBody>
      </p:sp>
    </p:spTree>
    <p:extLst>
      <p:ext uri="{BB962C8B-B14F-4D97-AF65-F5344CB8AC3E}">
        <p14:creationId xmlns:p14="http://schemas.microsoft.com/office/powerpoint/2010/main" val="278021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66666" y="3109361"/>
            <a:ext cx="9144000" cy="1641490"/>
          </a:xfrm>
        </p:spPr>
        <p:txBody>
          <a:bodyPr>
            <a:normAutofit/>
          </a:bodyPr>
          <a:lstStyle/>
          <a:p>
            <a:r>
              <a:rPr lang="en-GB" sz="8800" dirty="0" smtClean="0"/>
              <a:t>Thank you for your time</a:t>
            </a:r>
            <a:endParaRPr lang="en-GB" sz="8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53598" y="4743435"/>
            <a:ext cx="9144000" cy="754025"/>
          </a:xfrm>
        </p:spPr>
        <p:txBody>
          <a:bodyPr>
            <a:normAutofit/>
          </a:bodyPr>
          <a:lstStyle/>
          <a:p>
            <a:r>
              <a:rPr lang="en-GB" sz="4400" dirty="0" smtClean="0"/>
              <a:t>Any Questions?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59403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Boids</a:t>
            </a:r>
            <a:endParaRPr lang="en-GB" dirty="0" smtClean="0"/>
          </a:p>
          <a:p>
            <a:pPr lvl="1"/>
            <a:r>
              <a:rPr lang="en-GB" dirty="0"/>
              <a:t>Craig Reynolds in </a:t>
            </a:r>
            <a:r>
              <a:rPr lang="en-GB" dirty="0" smtClean="0"/>
              <a:t>1986 </a:t>
            </a:r>
          </a:p>
          <a:p>
            <a:r>
              <a:rPr lang="en-GB" dirty="0" smtClean="0"/>
              <a:t>Movies/games</a:t>
            </a:r>
          </a:p>
          <a:p>
            <a:pPr lvl="1"/>
            <a:r>
              <a:rPr lang="en-GB" dirty="0" smtClean="0"/>
              <a:t>CGI animal flocking behaviour </a:t>
            </a:r>
          </a:p>
          <a:p>
            <a:r>
              <a:rPr lang="en-GB" dirty="0" smtClean="0"/>
              <a:t>Research</a:t>
            </a:r>
          </a:p>
          <a:p>
            <a:pPr lvl="1"/>
            <a:r>
              <a:rPr lang="en-GB" dirty="0" smtClean="0"/>
              <a:t>Simulations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7877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</a:t>
            </a:r>
          </a:p>
          <a:p>
            <a:r>
              <a:rPr lang="en-GB" dirty="0" smtClean="0"/>
              <a:t>Usable</a:t>
            </a:r>
          </a:p>
          <a:p>
            <a:r>
              <a:rPr lang="en-GB" dirty="0" smtClean="0"/>
              <a:t>Simulate </a:t>
            </a:r>
          </a:p>
          <a:p>
            <a:r>
              <a:rPr lang="en-GB" dirty="0" smtClean="0"/>
              <a:t>Visually appealing</a:t>
            </a:r>
          </a:p>
          <a:p>
            <a:r>
              <a:rPr lang="en-GB" dirty="0" smtClean="0"/>
              <a:t>Unity3D/C#</a:t>
            </a:r>
          </a:p>
          <a:p>
            <a:r>
              <a:rPr lang="en-GB" dirty="0" smtClean="0"/>
              <a:t>Something for industry use;</a:t>
            </a:r>
          </a:p>
          <a:p>
            <a:pPr lvl="1"/>
            <a:r>
              <a:rPr lang="en-GB" dirty="0" smtClean="0"/>
              <a:t>Entertainment</a:t>
            </a:r>
          </a:p>
          <a:p>
            <a:pPr lvl="1"/>
            <a:r>
              <a:rPr lang="en-GB" dirty="0" smtClean="0"/>
              <a:t>Military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02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Other animal groups, birds and herds etc.</a:t>
            </a:r>
          </a:p>
          <a:p>
            <a:r>
              <a:rPr lang="en-GB" dirty="0" smtClean="0"/>
              <a:t>Reverse engineered a piece of nature</a:t>
            </a:r>
          </a:p>
          <a:p>
            <a:r>
              <a:rPr lang="en-GB" dirty="0"/>
              <a:t>Fish don’t need a leader they follow each other and form a ‘school’ that swim together for various reasons, such as; for reproduction, protection, foraging, and social interaction.</a:t>
            </a:r>
          </a:p>
          <a:p>
            <a:r>
              <a:rPr lang="en-GB" dirty="0"/>
              <a:t>Individual behaviour patterns that results in this swarm movement.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87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Emergence: simple rules that interfere to give rise to complexity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96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 for agent</a:t>
            </a:r>
          </a:p>
          <a:p>
            <a:pPr lvl="1"/>
            <a:r>
              <a:rPr lang="en-GB" dirty="0" smtClean="0"/>
              <a:t>Position</a:t>
            </a:r>
          </a:p>
          <a:p>
            <a:pPr lvl="1"/>
            <a:r>
              <a:rPr lang="en-GB" dirty="0" smtClean="0"/>
              <a:t>Rotation</a:t>
            </a:r>
          </a:p>
          <a:p>
            <a:pPr lvl="1"/>
            <a:r>
              <a:rPr lang="en-GB" dirty="0" smtClean="0"/>
              <a:t>Velocity</a:t>
            </a:r>
          </a:p>
          <a:p>
            <a:pPr lvl="1"/>
            <a:r>
              <a:rPr lang="en-GB" dirty="0" smtClean="0"/>
              <a:t>acceleration</a:t>
            </a:r>
          </a:p>
          <a:p>
            <a:r>
              <a:rPr lang="en-GB" dirty="0" smtClean="0"/>
              <a:t>World </a:t>
            </a:r>
          </a:p>
          <a:p>
            <a:r>
              <a:rPr lang="en-GB" dirty="0" smtClean="0"/>
              <a:t>Agent configuration class declutter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35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Motion equations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Acceleration of agent is returned by combined function</a:t>
            </a:r>
          </a:p>
          <a:p>
            <a:endParaRPr lang="en-GB" dirty="0"/>
          </a:p>
          <a:p>
            <a:r>
              <a:rPr lang="en-GB" dirty="0" smtClean="0"/>
              <a:t>Acceleration modified by the velocity of the agent over a short time</a:t>
            </a:r>
          </a:p>
          <a:p>
            <a:pPr lvl="1"/>
            <a:r>
              <a:rPr lang="en-GB" dirty="0" smtClean="0"/>
              <a:t>v = v + a * t</a:t>
            </a:r>
          </a:p>
          <a:p>
            <a:pPr lvl="1"/>
            <a:endParaRPr lang="en-GB" dirty="0"/>
          </a:p>
          <a:p>
            <a:r>
              <a:rPr lang="en-GB" dirty="0" smtClean="0"/>
              <a:t>Velocity modified by the position of the agent over a short time</a:t>
            </a:r>
          </a:p>
          <a:p>
            <a:pPr lvl="1"/>
            <a:r>
              <a:rPr lang="en-GB" dirty="0" smtClean="0"/>
              <a:t>x = x + v * t</a:t>
            </a:r>
          </a:p>
          <a:p>
            <a:r>
              <a:rPr lang="en-GB" dirty="0" smtClean="0"/>
              <a:t>A + V clamped max A + V values (fish have finite a + v)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9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Rules	</a:t>
            </a:r>
          </a:p>
          <a:p>
            <a:pPr lvl="1"/>
            <a:r>
              <a:rPr lang="en-GB" dirty="0" smtClean="0"/>
              <a:t>Cohesion</a:t>
            </a:r>
          </a:p>
          <a:p>
            <a:pPr lvl="1"/>
            <a:r>
              <a:rPr lang="en-GB" dirty="0" smtClean="0"/>
              <a:t>Separation</a:t>
            </a:r>
          </a:p>
          <a:p>
            <a:pPr lvl="1"/>
            <a:r>
              <a:rPr lang="en-GB" dirty="0" smtClean="0"/>
              <a:t>Alignment </a:t>
            </a:r>
          </a:p>
          <a:p>
            <a:pPr lvl="1"/>
            <a:r>
              <a:rPr lang="en-GB" dirty="0" smtClean="0"/>
              <a:t>combine </a:t>
            </a:r>
          </a:p>
          <a:p>
            <a:pPr lvl="1"/>
            <a:endParaRPr lang="en-GB" dirty="0"/>
          </a:p>
          <a:p>
            <a:r>
              <a:rPr lang="en-GB" dirty="0" smtClean="0"/>
              <a:t>Wrap around</a:t>
            </a:r>
          </a:p>
          <a:p>
            <a:r>
              <a:rPr lang="en-GB" dirty="0" smtClean="0"/>
              <a:t>Field of view </a:t>
            </a:r>
          </a:p>
          <a:p>
            <a:r>
              <a:rPr lang="en-GB" dirty="0" smtClean="0"/>
              <a:t>Avoidance 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28" y="1690688"/>
            <a:ext cx="70008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9712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948</TotalTime>
  <Words>550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Corbel</vt:lpstr>
      <vt:lpstr>Depth</vt:lpstr>
      <vt:lpstr>Flocking </vt:lpstr>
      <vt:lpstr>Deliverable </vt:lpstr>
      <vt:lpstr>Background info</vt:lpstr>
      <vt:lpstr>motivation</vt:lpstr>
      <vt:lpstr>nature</vt:lpstr>
      <vt:lpstr>Problem definition</vt:lpstr>
      <vt:lpstr>approaches</vt:lpstr>
      <vt:lpstr>Motion equations </vt:lpstr>
      <vt:lpstr>Agent class</vt:lpstr>
      <vt:lpstr>cohesion</vt:lpstr>
      <vt:lpstr>separation</vt:lpstr>
      <vt:lpstr>alignment</vt:lpstr>
      <vt:lpstr>combination</vt:lpstr>
      <vt:lpstr>Wrap around</vt:lpstr>
      <vt:lpstr>Field of view (FOV)</vt:lpstr>
      <vt:lpstr>Wander Behaviour</vt:lpstr>
      <vt:lpstr>Avoidance and fleeing</vt:lpstr>
      <vt:lpstr>Predator </vt:lpstr>
      <vt:lpstr>Challenges</vt:lpstr>
      <vt:lpstr>results</vt:lpstr>
      <vt:lpstr>analysis</vt:lpstr>
      <vt:lpstr>Image References </vt:lpstr>
      <vt:lpstr>Thank you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</dc:title>
  <dc:creator>Main</dc:creator>
  <cp:lastModifiedBy>Main</cp:lastModifiedBy>
  <cp:revision>23</cp:revision>
  <dcterms:created xsi:type="dcterms:W3CDTF">2016-05-18T19:34:59Z</dcterms:created>
  <dcterms:modified xsi:type="dcterms:W3CDTF">2016-05-19T11:23:02Z</dcterms:modified>
</cp:coreProperties>
</file>