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5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6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2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6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A58-4025-4031-8543-943CB4A6BEB8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2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24A58-4025-4031-8543-943CB4A6BEB8}" type="datetimeFigureOut">
              <a:rPr lang="en-US" smtClean="0"/>
              <a:t>2023-04-10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D7881-7EAA-4E49-ADFF-151E62FE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3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949124"/>
            <a:ext cx="1220797" cy="1220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1" y="3010526"/>
            <a:ext cx="1226251" cy="1226251"/>
          </a:xfrm>
          <a:prstGeom prst="rect">
            <a:avLst/>
          </a:prstGeom>
        </p:spPr>
      </p:pic>
      <p:sp>
        <p:nvSpPr>
          <p:cNvPr id="7" name="AutoShape 4" descr="Country flag button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1991067"/>
            <a:ext cx="1203767" cy="12037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5187563"/>
            <a:ext cx="1226251" cy="1226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9" y="4168104"/>
            <a:ext cx="1203767" cy="12037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8852" y="24581"/>
            <a:ext cx="2522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Actual Results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39122" y="580640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Winner</a:t>
            </a:r>
            <a:endParaRPr lang="en-US" sz="3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69" y="1922793"/>
            <a:ext cx="1220797" cy="1220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701" y="3008584"/>
            <a:ext cx="1226251" cy="1226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942" y="966154"/>
            <a:ext cx="1203767" cy="12037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669" y="4142289"/>
            <a:ext cx="1226251" cy="12262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496" y="5198804"/>
            <a:ext cx="1203767" cy="120376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37890" y="3008584"/>
            <a:ext cx="2899373" cy="12281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16783" y="580640"/>
            <a:ext cx="16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588830" y="6318875"/>
            <a:ext cx="274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 home race wins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434637" y="3226198"/>
            <a:ext cx="109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vs. </a:t>
            </a:r>
            <a:endParaRPr lang="en-US" sz="5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5718" y="-24000"/>
            <a:ext cx="353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Randomized Results</a:t>
            </a:r>
            <a:endParaRPr lang="en-US" sz="3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008" y="2018905"/>
            <a:ext cx="1220797" cy="1220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666" y="3156337"/>
            <a:ext cx="1226251" cy="12262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008" y="1028981"/>
            <a:ext cx="1203767" cy="12037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150" y="5333374"/>
            <a:ext cx="1226251" cy="12262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634" y="4313915"/>
            <a:ext cx="1203767" cy="12037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44" y="2068604"/>
            <a:ext cx="1220797" cy="1220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476" y="3154395"/>
            <a:ext cx="1226251" cy="12262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717" y="1111965"/>
            <a:ext cx="1203767" cy="12037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444" y="4288100"/>
            <a:ext cx="1226251" cy="122625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71" y="5344615"/>
            <a:ext cx="1203767" cy="120376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466665" y="1028981"/>
            <a:ext cx="2825819" cy="33536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321193" y="3247439"/>
            <a:ext cx="792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or</a:t>
            </a:r>
            <a:endParaRPr lang="en-US" sz="5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30612" y="6326954"/>
            <a:ext cx="274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 home race wins</a:t>
            </a:r>
            <a:endParaRPr lang="en-US" sz="2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586" y="2018905"/>
            <a:ext cx="1220797" cy="12207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244" y="3156337"/>
            <a:ext cx="1226251" cy="122625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586" y="1028981"/>
            <a:ext cx="1203767" cy="12037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15" y="4380475"/>
            <a:ext cx="1226251" cy="122625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344" y="5398867"/>
            <a:ext cx="1203767" cy="120376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022" y="2068604"/>
            <a:ext cx="1220797" cy="1220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054" y="3154395"/>
            <a:ext cx="1226251" cy="122625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295" y="1111965"/>
            <a:ext cx="1203767" cy="120376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022" y="4288100"/>
            <a:ext cx="1226251" cy="122625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849" y="5344615"/>
            <a:ext cx="1203767" cy="120376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8158243" y="1028981"/>
            <a:ext cx="2825819" cy="544629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269834" y="6402309"/>
            <a:ext cx="274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 home race wins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4365233" y="548731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Winner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5961565" y="548731"/>
            <a:ext cx="16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Location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7960707" y="510541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Winner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9527006" y="499473"/>
            <a:ext cx="16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Location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11084995" y="3280945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8193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5" y="-171000"/>
            <a:ext cx="1188823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3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60D1A93A85CA4EAB73CE0D98BC8E88" ma:contentTypeVersion="15" ma:contentTypeDescription="Create a new document." ma:contentTypeScope="" ma:versionID="2371c433e94acaafaf4beb2c84fee00b">
  <xsd:schema xmlns:xsd="http://www.w3.org/2001/XMLSchema" xmlns:xs="http://www.w3.org/2001/XMLSchema" xmlns:p="http://schemas.microsoft.com/office/2006/metadata/properties" xmlns:ns1="http://schemas.microsoft.com/sharepoint/v3" xmlns:ns3="fe565716-0c98-453a-a541-cba467c7564b" xmlns:ns4="5ba0f5ea-0dec-448c-9844-f501abcf1d3f" targetNamespace="http://schemas.microsoft.com/office/2006/metadata/properties" ma:root="true" ma:fieldsID="4746f23517d6e2a465846ff0314205c8" ns1:_="" ns3:_="" ns4:_="">
    <xsd:import namespace="http://schemas.microsoft.com/sharepoint/v3"/>
    <xsd:import namespace="fe565716-0c98-453a-a541-cba467c7564b"/>
    <xsd:import namespace="5ba0f5ea-0dec-448c-9844-f501abcf1d3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1:_ip_UnifiedCompliancePolicyProperties" minOccurs="0"/>
                <xsd:element ref="ns1:_ip_UnifiedCompliancePolicyUIAc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5716-0c98-453a-a541-cba467c7564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0f5ea-0dec-448c-9844-f501abcf1d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1BB29C2-3624-4F38-BA07-5C2D724CF5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565716-0c98-453a-a541-cba467c7564b"/>
    <ds:schemaRef ds:uri="5ba0f5ea-0dec-448c-9844-f501abcf1d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FECB7F-CE94-43CC-A73D-D7B41999DC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93A95D-BF0C-49AE-A5A3-C9E20F36B5FF}">
  <ds:schemaRefs>
    <ds:schemaRef ds:uri="5ba0f5ea-0dec-448c-9844-f501abcf1d3f"/>
    <ds:schemaRef ds:uri="http://purl.org/dc/terms/"/>
    <ds:schemaRef ds:uri="http://purl.org/dc/dcmitype/"/>
    <ds:schemaRef ds:uri="fe565716-0c98-453a-a541-cba467c7564b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Odum School of Ecology - UGA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Tomczyk</dc:creator>
  <cp:lastModifiedBy>Nathan Tomczyk</cp:lastModifiedBy>
  <cp:revision>6</cp:revision>
  <dcterms:created xsi:type="dcterms:W3CDTF">2023-04-04T16:02:49Z</dcterms:created>
  <dcterms:modified xsi:type="dcterms:W3CDTF">2023-04-10T16:28:52Z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0x010100FE60D1A93A85CA4EAB73CE0D98BC8E88</vt:lpwstr>
  </property>
</Properties>
</file>